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4242" r:id="rId6"/>
    <p:sldId id="4225" r:id="rId7"/>
    <p:sldId id="4243" r:id="rId8"/>
    <p:sldId id="4244" r:id="rId9"/>
    <p:sldId id="4245" r:id="rId10"/>
    <p:sldId id="424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B9E7"/>
    <a:srgbClr val="FBC04A"/>
    <a:srgbClr val="89BC45"/>
    <a:srgbClr val="8D72B0"/>
    <a:srgbClr val="B7377E"/>
    <a:srgbClr val="83BB44"/>
    <a:srgbClr val="A996C4"/>
    <a:srgbClr val="8C73AF"/>
    <a:srgbClr val="ADD284"/>
    <a:srgbClr val="D876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18624-4E13-4E4E-B7C5-7D01FE9FF9E4}" v="2" dt="2023-08-02T08:54:07.354"/>
    <p1510:client id="{53232E7B-19DA-25A2-EA2A-79B968A203C3}" v="62" dt="2023-08-02T11:58:30.95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9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LLIE SMITH, Rachel (NHS HUMBER AND NORTH YORKSHIRE ICB - 03F)" userId="3b5af9c5-3416-4fc2-91a9-a58109f08c77" providerId="ADAL" clId="{00918624-4E13-4E4E-B7C5-7D01FE9FF9E4}"/>
    <pc:docChg chg="custSel delSld modSld">
      <pc:chgData name="BAILLIE SMITH, Rachel (NHS HUMBER AND NORTH YORKSHIRE ICB - 03F)" userId="3b5af9c5-3416-4fc2-91a9-a58109f08c77" providerId="ADAL" clId="{00918624-4E13-4E4E-B7C5-7D01FE9FF9E4}" dt="2023-08-02T08:54:32.799" v="167" actId="47"/>
      <pc:docMkLst>
        <pc:docMk/>
      </pc:docMkLst>
      <pc:sldChg chg="modSp mod">
        <pc:chgData name="BAILLIE SMITH, Rachel (NHS HUMBER AND NORTH YORKSHIRE ICB - 03F)" userId="3b5af9c5-3416-4fc2-91a9-a58109f08c77" providerId="ADAL" clId="{00918624-4E13-4E4E-B7C5-7D01FE9FF9E4}" dt="2023-08-02T08:52:18.616" v="15" actId="20577"/>
        <pc:sldMkLst>
          <pc:docMk/>
          <pc:sldMk cId="3197876993" sldId="256"/>
        </pc:sldMkLst>
        <pc:spChg chg="mod">
          <ac:chgData name="BAILLIE SMITH, Rachel (NHS HUMBER AND NORTH YORKSHIRE ICB - 03F)" userId="3b5af9c5-3416-4fc2-91a9-a58109f08c77" providerId="ADAL" clId="{00918624-4E13-4E4E-B7C5-7D01FE9FF9E4}" dt="2023-08-02T08:52:18.616" v="15" actId="20577"/>
          <ac:spMkLst>
            <pc:docMk/>
            <pc:sldMk cId="3197876993" sldId="256"/>
            <ac:spMk id="8" creationId="{310021B2-69F5-4728-A756-0F3AADDC14C8}"/>
          </ac:spMkLst>
        </pc:spChg>
      </pc:sldChg>
      <pc:sldChg chg="modSp mod">
        <pc:chgData name="BAILLIE SMITH, Rachel (NHS HUMBER AND NORTH YORKSHIRE ICB - 03F)" userId="3b5af9c5-3416-4fc2-91a9-a58109f08c77" providerId="ADAL" clId="{00918624-4E13-4E4E-B7C5-7D01FE9FF9E4}" dt="2023-08-02T08:53:18.319" v="94" actId="14100"/>
        <pc:sldMkLst>
          <pc:docMk/>
          <pc:sldMk cId="2670242339" sldId="4225"/>
        </pc:sldMkLst>
        <pc:spChg chg="mod">
          <ac:chgData name="BAILLIE SMITH, Rachel (NHS HUMBER AND NORTH YORKSHIRE ICB - 03F)" userId="3b5af9c5-3416-4fc2-91a9-a58109f08c77" providerId="ADAL" clId="{00918624-4E13-4E4E-B7C5-7D01FE9FF9E4}" dt="2023-08-02T08:53:18.319" v="94" actId="14100"/>
          <ac:spMkLst>
            <pc:docMk/>
            <pc:sldMk cId="2670242339" sldId="4225"/>
            <ac:spMk id="7" creationId="{31B58036-40B0-344A-5126-F4D54685E325}"/>
          </ac:spMkLst>
        </pc:spChg>
        <pc:spChg chg="mod">
          <ac:chgData name="BAILLIE SMITH, Rachel (NHS HUMBER AND NORTH YORKSHIRE ICB - 03F)" userId="3b5af9c5-3416-4fc2-91a9-a58109f08c77" providerId="ADAL" clId="{00918624-4E13-4E4E-B7C5-7D01FE9FF9E4}" dt="2023-08-02T08:53:16.030" v="93" actId="14100"/>
          <ac:spMkLst>
            <pc:docMk/>
            <pc:sldMk cId="2670242339" sldId="4225"/>
            <ac:spMk id="9" creationId="{B5DDFB28-22F6-5ECA-24C4-C16E4C64DB52}"/>
          </ac:spMkLst>
        </pc:spChg>
      </pc:sldChg>
      <pc:sldChg chg="del">
        <pc:chgData name="BAILLIE SMITH, Rachel (NHS HUMBER AND NORTH YORKSHIRE ICB - 03F)" userId="3b5af9c5-3416-4fc2-91a9-a58109f08c77" providerId="ADAL" clId="{00918624-4E13-4E4E-B7C5-7D01FE9FF9E4}" dt="2023-08-02T08:52:23.865" v="16" actId="47"/>
        <pc:sldMkLst>
          <pc:docMk/>
          <pc:sldMk cId="3595373263" sldId="4229"/>
        </pc:sldMkLst>
      </pc:sldChg>
      <pc:sldChg chg="del">
        <pc:chgData name="BAILLIE SMITH, Rachel (NHS HUMBER AND NORTH YORKSHIRE ICB - 03F)" userId="3b5af9c5-3416-4fc2-91a9-a58109f08c77" providerId="ADAL" clId="{00918624-4E13-4E4E-B7C5-7D01FE9FF9E4}" dt="2023-08-02T08:52:23.865" v="16" actId="47"/>
        <pc:sldMkLst>
          <pc:docMk/>
          <pc:sldMk cId="3258358724" sldId="4237"/>
        </pc:sldMkLst>
      </pc:sldChg>
      <pc:sldChg chg="del">
        <pc:chgData name="BAILLIE SMITH, Rachel (NHS HUMBER AND NORTH YORKSHIRE ICB - 03F)" userId="3b5af9c5-3416-4fc2-91a9-a58109f08c77" providerId="ADAL" clId="{00918624-4E13-4E4E-B7C5-7D01FE9FF9E4}" dt="2023-08-02T08:52:23.865" v="16" actId="47"/>
        <pc:sldMkLst>
          <pc:docMk/>
          <pc:sldMk cId="1072285785" sldId="4241"/>
        </pc:sldMkLst>
      </pc:sldChg>
      <pc:sldChg chg="modSp mod">
        <pc:chgData name="BAILLIE SMITH, Rachel (NHS HUMBER AND NORTH YORKSHIRE ICB - 03F)" userId="3b5af9c5-3416-4fc2-91a9-a58109f08c77" providerId="ADAL" clId="{00918624-4E13-4E4E-B7C5-7D01FE9FF9E4}" dt="2023-08-02T08:53:35.132" v="122" actId="20577"/>
        <pc:sldMkLst>
          <pc:docMk/>
          <pc:sldMk cId="613985396" sldId="4243"/>
        </pc:sldMkLst>
        <pc:spChg chg="mod">
          <ac:chgData name="BAILLIE SMITH, Rachel (NHS HUMBER AND NORTH YORKSHIRE ICB - 03F)" userId="3b5af9c5-3416-4fc2-91a9-a58109f08c77" providerId="ADAL" clId="{00918624-4E13-4E4E-B7C5-7D01FE9FF9E4}" dt="2023-08-02T08:53:35.132" v="122" actId="20577"/>
          <ac:spMkLst>
            <pc:docMk/>
            <pc:sldMk cId="613985396" sldId="4243"/>
            <ac:spMk id="2" creationId="{61290024-EFF0-BC32-184F-6C7E283933DB}"/>
          </ac:spMkLst>
        </pc:spChg>
      </pc:sldChg>
      <pc:sldChg chg="modSp mod">
        <pc:chgData name="BAILLIE SMITH, Rachel (NHS HUMBER AND NORTH YORKSHIRE ICB - 03F)" userId="3b5af9c5-3416-4fc2-91a9-a58109f08c77" providerId="ADAL" clId="{00918624-4E13-4E4E-B7C5-7D01FE9FF9E4}" dt="2023-08-02T08:53:42.304" v="123"/>
        <pc:sldMkLst>
          <pc:docMk/>
          <pc:sldMk cId="4288089841" sldId="4244"/>
        </pc:sldMkLst>
        <pc:spChg chg="mod">
          <ac:chgData name="BAILLIE SMITH, Rachel (NHS HUMBER AND NORTH YORKSHIRE ICB - 03F)" userId="3b5af9c5-3416-4fc2-91a9-a58109f08c77" providerId="ADAL" clId="{00918624-4E13-4E4E-B7C5-7D01FE9FF9E4}" dt="2023-08-02T08:53:42.304" v="123"/>
          <ac:spMkLst>
            <pc:docMk/>
            <pc:sldMk cId="4288089841" sldId="4244"/>
            <ac:spMk id="3" creationId="{2BFE7C04-C627-0F57-3C10-25B2A7023FC3}"/>
          </ac:spMkLst>
        </pc:spChg>
      </pc:sldChg>
      <pc:sldChg chg="modSp mod">
        <pc:chgData name="BAILLIE SMITH, Rachel (NHS HUMBER AND NORTH YORKSHIRE ICB - 03F)" userId="3b5af9c5-3416-4fc2-91a9-a58109f08c77" providerId="ADAL" clId="{00918624-4E13-4E4E-B7C5-7D01FE9FF9E4}" dt="2023-08-02T08:53:44.913" v="124"/>
        <pc:sldMkLst>
          <pc:docMk/>
          <pc:sldMk cId="264224997" sldId="4245"/>
        </pc:sldMkLst>
        <pc:spChg chg="mod">
          <ac:chgData name="BAILLIE SMITH, Rachel (NHS HUMBER AND NORTH YORKSHIRE ICB - 03F)" userId="3b5af9c5-3416-4fc2-91a9-a58109f08c77" providerId="ADAL" clId="{00918624-4E13-4E4E-B7C5-7D01FE9FF9E4}" dt="2023-08-02T08:53:44.913" v="124"/>
          <ac:spMkLst>
            <pc:docMk/>
            <pc:sldMk cId="264224997" sldId="4245"/>
            <ac:spMk id="3" creationId="{51F74D8B-1975-3800-05C4-77D6A516F22E}"/>
          </ac:spMkLst>
        </pc:spChg>
      </pc:sldChg>
      <pc:sldChg chg="del">
        <pc:chgData name="BAILLIE SMITH, Rachel (NHS HUMBER AND NORTH YORKSHIRE ICB - 03F)" userId="3b5af9c5-3416-4fc2-91a9-a58109f08c77" providerId="ADAL" clId="{00918624-4E13-4E4E-B7C5-7D01FE9FF9E4}" dt="2023-08-02T08:54:32.799" v="167" actId="47"/>
        <pc:sldMkLst>
          <pc:docMk/>
          <pc:sldMk cId="3426858762" sldId="4246"/>
        </pc:sldMkLst>
      </pc:sldChg>
      <pc:sldChg chg="addSp delSp modSp mod">
        <pc:chgData name="BAILLIE SMITH, Rachel (NHS HUMBER AND NORTH YORKSHIRE ICB - 03F)" userId="3b5af9c5-3416-4fc2-91a9-a58109f08c77" providerId="ADAL" clId="{00918624-4E13-4E4E-B7C5-7D01FE9FF9E4}" dt="2023-08-02T08:54:26.392" v="166" actId="1076"/>
        <pc:sldMkLst>
          <pc:docMk/>
          <pc:sldMk cId="2041780656" sldId="4247"/>
        </pc:sldMkLst>
        <pc:spChg chg="del">
          <ac:chgData name="BAILLIE SMITH, Rachel (NHS HUMBER AND NORTH YORKSHIRE ICB - 03F)" userId="3b5af9c5-3416-4fc2-91a9-a58109f08c77" providerId="ADAL" clId="{00918624-4E13-4E4E-B7C5-7D01FE9FF9E4}" dt="2023-08-02T08:53:51.263" v="125" actId="478"/>
          <ac:spMkLst>
            <pc:docMk/>
            <pc:sldMk cId="2041780656" sldId="4247"/>
            <ac:spMk id="2" creationId="{5960CC00-2EE5-AC19-6662-9023744A0421}"/>
          </ac:spMkLst>
        </pc:spChg>
        <pc:spChg chg="add mod">
          <ac:chgData name="BAILLIE SMITH, Rachel (NHS HUMBER AND NORTH YORKSHIRE ICB - 03F)" userId="3b5af9c5-3416-4fc2-91a9-a58109f08c77" providerId="ADAL" clId="{00918624-4E13-4E4E-B7C5-7D01FE9FF9E4}" dt="2023-08-02T08:54:26.392" v="166" actId="1076"/>
          <ac:spMkLst>
            <pc:docMk/>
            <pc:sldMk cId="2041780656" sldId="4247"/>
            <ac:spMk id="7" creationId="{914C457B-34C8-80B9-7F9B-302BBA3943FE}"/>
          </ac:spMkLst>
        </pc:spChg>
        <pc:graphicFrameChg chg="mod">
          <ac:chgData name="BAILLIE SMITH, Rachel (NHS HUMBER AND NORTH YORKSHIRE ICB - 03F)" userId="3b5af9c5-3416-4fc2-91a9-a58109f08c77" providerId="ADAL" clId="{00918624-4E13-4E4E-B7C5-7D01FE9FF9E4}" dt="2023-08-02T08:54:04.056" v="135" actId="1035"/>
          <ac:graphicFrameMkLst>
            <pc:docMk/>
            <pc:sldMk cId="2041780656" sldId="4247"/>
            <ac:graphicFrameMk id="3" creationId="{D3270528-802D-14A0-C7EB-49EEC12BF572}"/>
          </ac:graphicFrameMkLst>
        </pc:graphicFrameChg>
        <pc:graphicFrameChg chg="mod">
          <ac:chgData name="BAILLIE SMITH, Rachel (NHS HUMBER AND NORTH YORKSHIRE ICB - 03F)" userId="3b5af9c5-3416-4fc2-91a9-a58109f08c77" providerId="ADAL" clId="{00918624-4E13-4E4E-B7C5-7D01FE9FF9E4}" dt="2023-08-02T08:54:04.056" v="135" actId="1035"/>
          <ac:graphicFrameMkLst>
            <pc:docMk/>
            <pc:sldMk cId="2041780656" sldId="4247"/>
            <ac:graphicFrameMk id="5" creationId="{556CAF05-A1FB-4BC9-62BD-FC6FA770DF1E}"/>
          </ac:graphicFrameMkLst>
        </pc:graphicFrameChg>
        <pc:graphicFrameChg chg="mod">
          <ac:chgData name="BAILLIE SMITH, Rachel (NHS HUMBER AND NORTH YORKSHIRE ICB - 03F)" userId="3b5af9c5-3416-4fc2-91a9-a58109f08c77" providerId="ADAL" clId="{00918624-4E13-4E4E-B7C5-7D01FE9FF9E4}" dt="2023-08-02T08:54:04.056" v="135" actId="1035"/>
          <ac:graphicFrameMkLst>
            <pc:docMk/>
            <pc:sldMk cId="2041780656" sldId="4247"/>
            <ac:graphicFrameMk id="6" creationId="{B524EDEE-7596-5687-A46A-C546C6FC4721}"/>
          </ac:graphicFrameMkLst>
        </pc:graphicFrameChg>
      </pc:sldChg>
      <pc:sldChg chg="del">
        <pc:chgData name="BAILLIE SMITH, Rachel (NHS HUMBER AND NORTH YORKSHIRE ICB - 03F)" userId="3b5af9c5-3416-4fc2-91a9-a58109f08c77" providerId="ADAL" clId="{00918624-4E13-4E4E-B7C5-7D01FE9FF9E4}" dt="2023-08-02T08:52:26.713" v="17" actId="47"/>
        <pc:sldMkLst>
          <pc:docMk/>
          <pc:sldMk cId="2684892250" sldId="4248"/>
        </pc:sldMkLst>
      </pc:sldChg>
      <pc:sldChg chg="del">
        <pc:chgData name="BAILLIE SMITH, Rachel (NHS HUMBER AND NORTH YORKSHIRE ICB - 03F)" userId="3b5af9c5-3416-4fc2-91a9-a58109f08c77" providerId="ADAL" clId="{00918624-4E13-4E4E-B7C5-7D01FE9FF9E4}" dt="2023-08-02T08:52:26.713" v="17" actId="47"/>
        <pc:sldMkLst>
          <pc:docMk/>
          <pc:sldMk cId="1579266145" sldId="4249"/>
        </pc:sldMkLst>
      </pc:sldChg>
      <pc:sldChg chg="del">
        <pc:chgData name="BAILLIE SMITH, Rachel (NHS HUMBER AND NORTH YORKSHIRE ICB - 03F)" userId="3b5af9c5-3416-4fc2-91a9-a58109f08c77" providerId="ADAL" clId="{00918624-4E13-4E4E-B7C5-7D01FE9FF9E4}" dt="2023-08-02T08:52:26.713" v="17" actId="47"/>
        <pc:sldMkLst>
          <pc:docMk/>
          <pc:sldMk cId="2912262433" sldId="4250"/>
        </pc:sldMkLst>
      </pc:sldChg>
      <pc:sldChg chg="del">
        <pc:chgData name="BAILLIE SMITH, Rachel (NHS HUMBER AND NORTH YORKSHIRE ICB - 03F)" userId="3b5af9c5-3416-4fc2-91a9-a58109f08c77" providerId="ADAL" clId="{00918624-4E13-4E4E-B7C5-7D01FE9FF9E4}" dt="2023-08-02T08:52:26.713" v="17" actId="47"/>
        <pc:sldMkLst>
          <pc:docMk/>
          <pc:sldMk cId="1639107657" sldId="4251"/>
        </pc:sldMkLst>
      </pc:sldChg>
      <pc:sldChg chg="del">
        <pc:chgData name="BAILLIE SMITH, Rachel (NHS HUMBER AND NORTH YORKSHIRE ICB - 03F)" userId="3b5af9c5-3416-4fc2-91a9-a58109f08c77" providerId="ADAL" clId="{00918624-4E13-4E4E-B7C5-7D01FE9FF9E4}" dt="2023-08-02T08:52:26.713" v="17" actId="47"/>
        <pc:sldMkLst>
          <pc:docMk/>
          <pc:sldMk cId="649270886" sldId="4252"/>
        </pc:sldMkLst>
      </pc:sldChg>
      <pc:sldChg chg="del">
        <pc:chgData name="BAILLIE SMITH, Rachel (NHS HUMBER AND NORTH YORKSHIRE ICB - 03F)" userId="3b5af9c5-3416-4fc2-91a9-a58109f08c77" providerId="ADAL" clId="{00918624-4E13-4E4E-B7C5-7D01FE9FF9E4}" dt="2023-08-02T08:54:32.799" v="167" actId="47"/>
        <pc:sldMkLst>
          <pc:docMk/>
          <pc:sldMk cId="849374179" sldId="4253"/>
        </pc:sldMkLst>
      </pc:sldChg>
    </pc:docChg>
  </pc:docChgLst>
  <pc:docChgLst>
    <pc:chgData name="BAILLIE SMITH, Rachel (NHS HUMBER AND NORTH YORKSHIRE ICB - 03F)" userId="S::rachel.bailliesmith@nhs.net::3b5af9c5-3416-4fc2-91a9-a58109f08c77" providerId="AD" clId="Web-{53232E7B-19DA-25A2-EA2A-79B968A203C3}"/>
    <pc:docChg chg="modSld">
      <pc:chgData name="BAILLIE SMITH, Rachel (NHS HUMBER AND NORTH YORKSHIRE ICB - 03F)" userId="S::rachel.bailliesmith@nhs.net::3b5af9c5-3416-4fc2-91a9-a58109f08c77" providerId="AD" clId="Web-{53232E7B-19DA-25A2-EA2A-79B968A203C3}" dt="2023-08-02T11:58:26.581" v="57"/>
      <pc:docMkLst>
        <pc:docMk/>
      </pc:docMkLst>
      <pc:sldChg chg="modSp">
        <pc:chgData name="BAILLIE SMITH, Rachel (NHS HUMBER AND NORTH YORKSHIRE ICB - 03F)" userId="S::rachel.bailliesmith@nhs.net::3b5af9c5-3416-4fc2-91a9-a58109f08c77" providerId="AD" clId="Web-{53232E7B-19DA-25A2-EA2A-79B968A203C3}" dt="2023-08-02T11:58:26.581" v="57"/>
        <pc:sldMkLst>
          <pc:docMk/>
          <pc:sldMk cId="2041780656" sldId="4247"/>
        </pc:sldMkLst>
        <pc:graphicFrameChg chg="mod modGraphic">
          <ac:chgData name="BAILLIE SMITH, Rachel (NHS HUMBER AND NORTH YORKSHIRE ICB - 03F)" userId="S::rachel.bailliesmith@nhs.net::3b5af9c5-3416-4fc2-91a9-a58109f08c77" providerId="AD" clId="Web-{53232E7B-19DA-25A2-EA2A-79B968A203C3}" dt="2023-08-02T11:58:26.581" v="57"/>
          <ac:graphicFrameMkLst>
            <pc:docMk/>
            <pc:sldMk cId="2041780656" sldId="4247"/>
            <ac:graphicFrameMk id="5" creationId="{556CAF05-A1FB-4BC9-62BD-FC6FA770DF1E}"/>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EB33F-9A63-4FE6-9B69-96FA5B67561D}"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C695889D-3788-4796-B20D-A1C04EE43D6D}">
      <dgm:prSet phldrT="[Text]" custT="1"/>
      <dgm:spPr>
        <a:noFill/>
        <a:ln>
          <a:solidFill>
            <a:schemeClr val="tx1"/>
          </a:solidFill>
        </a:ln>
      </dgm:spPr>
      <dgm:t>
        <a:bodyPr lIns="0" rIns="0"/>
        <a:lstStyle/>
        <a:p>
          <a:r>
            <a:rPr lang="en-US" sz="1600" dirty="0"/>
            <a:t>Workstream 5: </a:t>
          </a:r>
        </a:p>
        <a:p>
          <a:r>
            <a:rPr lang="en-US" sz="1400" dirty="0"/>
            <a:t>Care at Home market development for integration</a:t>
          </a:r>
        </a:p>
      </dgm:t>
    </dgm:pt>
    <dgm:pt modelId="{69A9831D-26D1-405A-AD65-36DA45D0DB06}" type="parTrans" cxnId="{5A37F90B-193A-4783-B59B-F2991F3B8B13}">
      <dgm:prSet/>
      <dgm:spPr/>
      <dgm:t>
        <a:bodyPr/>
        <a:lstStyle/>
        <a:p>
          <a:endParaRPr lang="en-GB" sz="1100"/>
        </a:p>
      </dgm:t>
    </dgm:pt>
    <dgm:pt modelId="{070EA3E5-9D82-4943-99E6-E74519BECB1A}" type="sibTrans" cxnId="{5A37F90B-193A-4783-B59B-F2991F3B8B13}">
      <dgm:prSet/>
      <dgm:spPr/>
      <dgm:t>
        <a:bodyPr/>
        <a:lstStyle/>
        <a:p>
          <a:endParaRPr lang="en-GB" sz="1100"/>
        </a:p>
      </dgm:t>
    </dgm:pt>
    <dgm:pt modelId="{7BFEEAD9-0DA2-49FA-96ED-6B6DE7072B25}">
      <dgm:prSet phldrT="[Text]" custT="1"/>
      <dgm:spPr>
        <a:noFill/>
        <a:ln>
          <a:solidFill>
            <a:schemeClr val="tx1"/>
          </a:solidFill>
        </a:ln>
      </dgm:spPr>
      <dgm:t>
        <a:bodyPr/>
        <a:lstStyle/>
        <a:p>
          <a:r>
            <a:rPr lang="en-US" sz="1600" dirty="0"/>
            <a:t>Workstream 2: </a:t>
          </a:r>
        </a:p>
        <a:p>
          <a:r>
            <a:rPr lang="en-US" sz="1600" dirty="0"/>
            <a:t>Care at Home role design</a:t>
          </a:r>
        </a:p>
      </dgm:t>
    </dgm:pt>
    <dgm:pt modelId="{9E47BD43-F6A5-44C4-B739-82958A23B948}" type="parTrans" cxnId="{581EED12-A4E2-4914-B0B0-FE914611C287}">
      <dgm:prSet/>
      <dgm:spPr/>
      <dgm:t>
        <a:bodyPr/>
        <a:lstStyle/>
        <a:p>
          <a:endParaRPr lang="en-GB" sz="1100"/>
        </a:p>
      </dgm:t>
    </dgm:pt>
    <dgm:pt modelId="{0D5796BC-EADE-494F-9076-CA78693311DC}" type="sibTrans" cxnId="{581EED12-A4E2-4914-B0B0-FE914611C287}">
      <dgm:prSet/>
      <dgm:spPr/>
      <dgm:t>
        <a:bodyPr/>
        <a:lstStyle/>
        <a:p>
          <a:endParaRPr lang="en-GB" sz="1100"/>
        </a:p>
      </dgm:t>
    </dgm:pt>
    <dgm:pt modelId="{14C1DFC1-079B-4446-9C49-4B22297344B3}">
      <dgm:prSet phldrT="[Text]" custT="1"/>
      <dgm:spPr>
        <a:noFill/>
        <a:ln>
          <a:solidFill>
            <a:schemeClr val="tx1"/>
          </a:solidFill>
        </a:ln>
      </dgm:spPr>
      <dgm:t>
        <a:bodyPr/>
        <a:lstStyle/>
        <a:p>
          <a:r>
            <a:rPr lang="en-US" sz="1600" dirty="0"/>
            <a:t>Workstream 4: </a:t>
          </a:r>
        </a:p>
        <a:p>
          <a:r>
            <a:rPr lang="en-US" sz="1600" dirty="0"/>
            <a:t>Digitally enabling Care at Home</a:t>
          </a:r>
        </a:p>
      </dgm:t>
    </dgm:pt>
    <dgm:pt modelId="{62B0D9F4-8A05-4F69-B074-3CA480AEF573}" type="parTrans" cxnId="{BFD12520-4BC2-4B28-9107-A4CCC86B0821}">
      <dgm:prSet/>
      <dgm:spPr/>
      <dgm:t>
        <a:bodyPr/>
        <a:lstStyle/>
        <a:p>
          <a:endParaRPr lang="en-GB"/>
        </a:p>
      </dgm:t>
    </dgm:pt>
    <dgm:pt modelId="{A32B5D35-6A8F-45A6-92A2-4DFBB96FE153}" type="sibTrans" cxnId="{BFD12520-4BC2-4B28-9107-A4CCC86B0821}">
      <dgm:prSet/>
      <dgm:spPr/>
      <dgm:t>
        <a:bodyPr/>
        <a:lstStyle/>
        <a:p>
          <a:endParaRPr lang="en-GB"/>
        </a:p>
      </dgm:t>
    </dgm:pt>
    <dgm:pt modelId="{FC625F60-6C43-403F-86A4-B2791536A480}">
      <dgm:prSet phldrT="[Text]" custT="1"/>
      <dgm:spPr>
        <a:noFill/>
        <a:ln>
          <a:solidFill>
            <a:schemeClr val="tx1"/>
          </a:solidFill>
        </a:ln>
      </dgm:spPr>
      <dgm:t>
        <a:bodyPr/>
        <a:lstStyle/>
        <a:p>
          <a:r>
            <a:rPr lang="en-US" sz="1600" dirty="0"/>
            <a:t>Workstream 1: Workforce mapping by segment</a:t>
          </a:r>
        </a:p>
      </dgm:t>
    </dgm:pt>
    <dgm:pt modelId="{3137B28D-0FD3-4CF2-99A3-E0483E00677F}" type="parTrans" cxnId="{FAA86162-3CC5-4604-8A3C-BD74CEC9FD5E}">
      <dgm:prSet/>
      <dgm:spPr/>
      <dgm:t>
        <a:bodyPr/>
        <a:lstStyle/>
        <a:p>
          <a:endParaRPr lang="en-GB"/>
        </a:p>
      </dgm:t>
    </dgm:pt>
    <dgm:pt modelId="{3493EFD7-154B-46C2-91EC-4A423F0CF01A}" type="sibTrans" cxnId="{FAA86162-3CC5-4604-8A3C-BD74CEC9FD5E}">
      <dgm:prSet/>
      <dgm:spPr/>
      <dgm:t>
        <a:bodyPr/>
        <a:lstStyle/>
        <a:p>
          <a:endParaRPr lang="en-GB"/>
        </a:p>
      </dgm:t>
    </dgm:pt>
    <dgm:pt modelId="{8DF6B69D-5567-42F9-9324-05C12A181C77}">
      <dgm:prSet phldrT="[Text]" custT="1"/>
      <dgm:spPr>
        <a:noFill/>
        <a:ln>
          <a:solidFill>
            <a:schemeClr val="tx1"/>
          </a:solidFill>
        </a:ln>
      </dgm:spPr>
      <dgm:t>
        <a:bodyPr/>
        <a:lstStyle/>
        <a:p>
          <a:r>
            <a:rPr lang="en-US" sz="1000" dirty="0" err="1">
              <a:solidFill>
                <a:sysClr val="windowText" lastClr="000000"/>
              </a:solidFill>
            </a:rPr>
            <a:t>Socialisation</a:t>
          </a:r>
          <a:r>
            <a:rPr lang="en-US" sz="1000" dirty="0">
              <a:solidFill>
                <a:sysClr val="windowText" lastClr="000000"/>
              </a:solidFill>
            </a:rPr>
            <a:t> of model at Place</a:t>
          </a:r>
        </a:p>
      </dgm:t>
    </dgm:pt>
    <dgm:pt modelId="{BA39362E-4C61-48EA-B94E-55FD9326E4D8}" type="parTrans" cxnId="{5A0AC0E9-2453-4E93-82B3-C91D5CF5E745}">
      <dgm:prSet/>
      <dgm:spPr/>
      <dgm:t>
        <a:bodyPr/>
        <a:lstStyle/>
        <a:p>
          <a:endParaRPr lang="en-GB"/>
        </a:p>
      </dgm:t>
    </dgm:pt>
    <dgm:pt modelId="{DC909DF5-F483-4208-9F83-054F2D66BB7F}" type="sibTrans" cxnId="{5A0AC0E9-2453-4E93-82B3-C91D5CF5E745}">
      <dgm:prSet/>
      <dgm:spPr/>
      <dgm:t>
        <a:bodyPr/>
        <a:lstStyle/>
        <a:p>
          <a:endParaRPr lang="en-GB"/>
        </a:p>
      </dgm:t>
    </dgm:pt>
    <dgm:pt modelId="{A085C34A-1EE7-46A4-899D-EEB61876D9DA}">
      <dgm:prSet phldrT="[Text]" custT="1"/>
      <dgm:spPr>
        <a:noFill/>
        <a:ln>
          <a:solidFill>
            <a:schemeClr val="tx1"/>
          </a:solidFill>
        </a:ln>
      </dgm:spPr>
      <dgm:t>
        <a:bodyPr/>
        <a:lstStyle/>
        <a:p>
          <a:r>
            <a:rPr lang="en-US" sz="1000" dirty="0">
              <a:solidFill>
                <a:sysClr val="windowText" lastClr="000000"/>
              </a:solidFill>
            </a:rPr>
            <a:t>VCSE mapping via VCSE Collaborative</a:t>
          </a:r>
        </a:p>
      </dgm:t>
    </dgm:pt>
    <dgm:pt modelId="{6A2136A7-0892-463C-9D3E-70E4816AC0D8}" type="parTrans" cxnId="{1A3001E9-125C-4F34-BF7C-9030ECCDE71C}">
      <dgm:prSet/>
      <dgm:spPr/>
      <dgm:t>
        <a:bodyPr/>
        <a:lstStyle/>
        <a:p>
          <a:endParaRPr lang="en-GB"/>
        </a:p>
      </dgm:t>
    </dgm:pt>
    <dgm:pt modelId="{65D90BC5-F2F3-49E4-A760-69FC97804F18}" type="sibTrans" cxnId="{1A3001E9-125C-4F34-BF7C-9030ECCDE71C}">
      <dgm:prSet/>
      <dgm:spPr/>
      <dgm:t>
        <a:bodyPr/>
        <a:lstStyle/>
        <a:p>
          <a:endParaRPr lang="en-GB"/>
        </a:p>
      </dgm:t>
    </dgm:pt>
    <dgm:pt modelId="{6C4F4BD0-CA7D-4D18-B62F-DF78338F78AE}">
      <dgm:prSet phldrT="[Text]" custT="1"/>
      <dgm:spPr>
        <a:noFill/>
        <a:ln>
          <a:solidFill>
            <a:schemeClr val="tx1"/>
          </a:solidFill>
        </a:ln>
      </dgm:spPr>
      <dgm:t>
        <a:bodyPr/>
        <a:lstStyle/>
        <a:p>
          <a:r>
            <a:rPr lang="en-US" sz="1000" dirty="0">
              <a:solidFill>
                <a:sysClr val="windowText" lastClr="000000"/>
              </a:solidFill>
            </a:rPr>
            <a:t>Health mapping via Community Collaborative linked to Discharge Frontrunner</a:t>
          </a:r>
        </a:p>
      </dgm:t>
    </dgm:pt>
    <dgm:pt modelId="{0933C30E-4877-4A1C-84B4-4038C6B1886A}" type="parTrans" cxnId="{40970ECD-37D6-4362-ADD1-E95FF50D35C9}">
      <dgm:prSet/>
      <dgm:spPr/>
      <dgm:t>
        <a:bodyPr/>
        <a:lstStyle/>
        <a:p>
          <a:endParaRPr lang="en-GB"/>
        </a:p>
      </dgm:t>
    </dgm:pt>
    <dgm:pt modelId="{F4E2BA23-EEE3-4F89-AD7D-59AD59D131D7}" type="sibTrans" cxnId="{40970ECD-37D6-4362-ADD1-E95FF50D35C9}">
      <dgm:prSet/>
      <dgm:spPr/>
      <dgm:t>
        <a:bodyPr/>
        <a:lstStyle/>
        <a:p>
          <a:endParaRPr lang="en-GB"/>
        </a:p>
      </dgm:t>
    </dgm:pt>
    <dgm:pt modelId="{9BFB7093-689D-4C3A-BFCE-ED44D29247F6}">
      <dgm:prSet phldrT="[Text]" custT="1"/>
      <dgm:spPr>
        <a:noFill/>
        <a:ln>
          <a:solidFill>
            <a:schemeClr val="tx1"/>
          </a:solidFill>
        </a:ln>
      </dgm:spPr>
      <dgm:t>
        <a:bodyPr/>
        <a:lstStyle/>
        <a:p>
          <a:r>
            <a:rPr lang="en-US" sz="1000" dirty="0">
              <a:solidFill>
                <a:sysClr val="windowText" lastClr="000000"/>
              </a:solidFill>
            </a:rPr>
            <a:t>Current supply measurement</a:t>
          </a:r>
        </a:p>
      </dgm:t>
    </dgm:pt>
    <dgm:pt modelId="{AE9AC6A1-E25D-4704-8BE4-7E5E2C01D02F}" type="parTrans" cxnId="{C2B1A8D4-73BE-43CE-A1B5-BA1D1FFC9C7D}">
      <dgm:prSet/>
      <dgm:spPr/>
      <dgm:t>
        <a:bodyPr/>
        <a:lstStyle/>
        <a:p>
          <a:endParaRPr lang="en-GB"/>
        </a:p>
      </dgm:t>
    </dgm:pt>
    <dgm:pt modelId="{7A7CDE4E-784F-4296-8F45-F8AEB27E3B57}" type="sibTrans" cxnId="{C2B1A8D4-73BE-43CE-A1B5-BA1D1FFC9C7D}">
      <dgm:prSet/>
      <dgm:spPr/>
      <dgm:t>
        <a:bodyPr/>
        <a:lstStyle/>
        <a:p>
          <a:endParaRPr lang="en-GB"/>
        </a:p>
      </dgm:t>
    </dgm:pt>
    <dgm:pt modelId="{55FB6290-F35E-40F2-8B5D-C9E7D6DA0115}">
      <dgm:prSet phldrT="[Text]" custT="1"/>
      <dgm:spPr>
        <a:noFill/>
        <a:ln>
          <a:solidFill>
            <a:schemeClr val="tx1"/>
          </a:solidFill>
        </a:ln>
      </dgm:spPr>
      <dgm:t>
        <a:bodyPr/>
        <a:lstStyle/>
        <a:p>
          <a:r>
            <a:rPr lang="en-US" sz="1100" dirty="0">
              <a:solidFill>
                <a:sysClr val="windowText" lastClr="000000"/>
              </a:solidFill>
            </a:rPr>
            <a:t>Explore common induction</a:t>
          </a:r>
        </a:p>
      </dgm:t>
    </dgm:pt>
    <dgm:pt modelId="{962D9541-E932-4B1B-9C67-7C5E7FBFC7F8}" type="parTrans" cxnId="{EA6A3A7E-7B95-4AAF-B0F6-45E25710785C}">
      <dgm:prSet/>
      <dgm:spPr/>
      <dgm:t>
        <a:bodyPr/>
        <a:lstStyle/>
        <a:p>
          <a:endParaRPr lang="en-GB"/>
        </a:p>
      </dgm:t>
    </dgm:pt>
    <dgm:pt modelId="{D9C1B3C4-F7C5-49EA-A44D-45C6BF8F2153}" type="sibTrans" cxnId="{EA6A3A7E-7B95-4AAF-B0F6-45E25710785C}">
      <dgm:prSet/>
      <dgm:spPr/>
      <dgm:t>
        <a:bodyPr/>
        <a:lstStyle/>
        <a:p>
          <a:endParaRPr lang="en-GB"/>
        </a:p>
      </dgm:t>
    </dgm:pt>
    <dgm:pt modelId="{E849DD70-F3B2-458C-AF72-1BDFECE53B07}">
      <dgm:prSet phldrT="[Text]" custT="1"/>
      <dgm:spPr>
        <a:noFill/>
        <a:ln w="38100">
          <a:solidFill>
            <a:schemeClr val="accent6"/>
          </a:solidFill>
        </a:ln>
      </dgm:spPr>
      <dgm:t>
        <a:bodyPr/>
        <a:lstStyle/>
        <a:p>
          <a:pPr>
            <a:buNone/>
          </a:pPr>
          <a:r>
            <a:rPr lang="en-US" sz="1100" dirty="0">
              <a:solidFill>
                <a:sysClr val="windowText" lastClr="000000"/>
              </a:solidFill>
            </a:rPr>
            <a:t>Care at Home role design project:</a:t>
          </a:r>
        </a:p>
        <a:p>
          <a:pPr>
            <a:buFont typeface="Arial" panose="020B0604020202020204" pitchFamily="34" charset="0"/>
            <a:buNone/>
          </a:pPr>
          <a:r>
            <a:rPr lang="en-US" sz="1100" dirty="0">
              <a:solidFill>
                <a:sysClr val="windowText" lastClr="000000"/>
              </a:solidFill>
            </a:rPr>
            <a:t>1. Negotiate common role descriptors and language</a:t>
          </a:r>
        </a:p>
        <a:p>
          <a:pPr>
            <a:buFont typeface="Arial" panose="020B0604020202020204" pitchFamily="34" charset="0"/>
            <a:buNone/>
          </a:pPr>
          <a:r>
            <a:rPr lang="en-US" sz="1100" dirty="0">
              <a:solidFill>
                <a:sysClr val="windowText" lastClr="000000"/>
              </a:solidFill>
            </a:rPr>
            <a:t>2. Capability framework </a:t>
          </a:r>
          <a:r>
            <a:rPr lang="en-US" sz="1100" dirty="0" err="1">
              <a:solidFill>
                <a:sysClr val="windowText" lastClr="000000"/>
              </a:solidFill>
            </a:rPr>
            <a:t>stocktake</a:t>
          </a:r>
          <a:r>
            <a:rPr lang="en-US" sz="1100" dirty="0">
              <a:solidFill>
                <a:sysClr val="windowText" lastClr="000000"/>
              </a:solidFill>
            </a:rPr>
            <a:t> and development of core framework across Care at Home</a:t>
          </a:r>
        </a:p>
        <a:p>
          <a:pPr>
            <a:buNone/>
          </a:pPr>
          <a:r>
            <a:rPr lang="en-US" sz="1100" b="1" dirty="0">
              <a:solidFill>
                <a:sysClr val="windowText" lastClr="000000"/>
              </a:solidFill>
            </a:rPr>
            <a:t>Project lead: TBC</a:t>
          </a:r>
        </a:p>
      </dgm:t>
    </dgm:pt>
    <dgm:pt modelId="{4D78D3F9-9D49-4014-97CB-AD0C977023EA}" type="parTrans" cxnId="{2F8E7075-9B3A-40B0-93AD-8FA080F90884}">
      <dgm:prSet/>
      <dgm:spPr/>
      <dgm:t>
        <a:bodyPr/>
        <a:lstStyle/>
        <a:p>
          <a:endParaRPr lang="en-GB"/>
        </a:p>
      </dgm:t>
    </dgm:pt>
    <dgm:pt modelId="{61FAF0AC-21FA-4C1C-99B0-E2D20896131E}" type="sibTrans" cxnId="{2F8E7075-9B3A-40B0-93AD-8FA080F90884}">
      <dgm:prSet/>
      <dgm:spPr/>
      <dgm:t>
        <a:bodyPr/>
        <a:lstStyle/>
        <a:p>
          <a:endParaRPr lang="en-GB"/>
        </a:p>
      </dgm:t>
    </dgm:pt>
    <dgm:pt modelId="{32B32B67-E100-4FF7-9719-CB021CFDA02D}">
      <dgm:prSet phldrT="[Text]" custT="1"/>
      <dgm:spPr>
        <a:noFill/>
        <a:ln>
          <a:solidFill>
            <a:schemeClr val="tx1"/>
          </a:solidFill>
        </a:ln>
      </dgm:spPr>
      <dgm:t>
        <a:bodyPr/>
        <a:lstStyle/>
        <a:p>
          <a:endParaRPr lang="en-US" sz="1600" dirty="0"/>
        </a:p>
        <a:p>
          <a:r>
            <a:rPr lang="en-US" sz="1600" dirty="0"/>
            <a:t>Workstream 3:</a:t>
          </a:r>
        </a:p>
        <a:p>
          <a:r>
            <a:rPr lang="en-US" sz="1600" dirty="0"/>
            <a:t> Engagement and communications</a:t>
          </a:r>
        </a:p>
        <a:p>
          <a:endParaRPr lang="en-US" sz="1600" dirty="0"/>
        </a:p>
      </dgm:t>
    </dgm:pt>
    <dgm:pt modelId="{B0AD51C5-225F-495F-823D-CE5792FE1A43}" type="parTrans" cxnId="{E7B036FE-B7E6-4C4E-BF94-224D4858254B}">
      <dgm:prSet/>
      <dgm:spPr/>
      <dgm:t>
        <a:bodyPr/>
        <a:lstStyle/>
        <a:p>
          <a:endParaRPr lang="en-GB"/>
        </a:p>
      </dgm:t>
    </dgm:pt>
    <dgm:pt modelId="{866F9B63-6BED-46DA-9ED8-0F9EF905A98E}" type="sibTrans" cxnId="{E7B036FE-B7E6-4C4E-BF94-224D4858254B}">
      <dgm:prSet/>
      <dgm:spPr/>
      <dgm:t>
        <a:bodyPr/>
        <a:lstStyle/>
        <a:p>
          <a:endParaRPr lang="en-GB"/>
        </a:p>
      </dgm:t>
    </dgm:pt>
    <dgm:pt modelId="{7973B822-42C8-4A08-9254-9E1446903196}">
      <dgm:prSet phldrT="[Text]" custT="1"/>
      <dgm:spPr>
        <a:noFill/>
        <a:ln w="38100">
          <a:solidFill>
            <a:schemeClr val="accent6"/>
          </a:solidFill>
        </a:ln>
      </dgm:spPr>
      <dgm:t>
        <a:bodyPr/>
        <a:lstStyle/>
        <a:p>
          <a:r>
            <a:rPr lang="en-US" sz="1100" dirty="0">
              <a:solidFill>
                <a:sysClr val="windowText" lastClr="000000"/>
              </a:solidFill>
            </a:rPr>
            <a:t>Personal Care Provider Voice Project</a:t>
          </a:r>
        </a:p>
        <a:p>
          <a:r>
            <a:rPr lang="en-US" sz="1100" b="1" dirty="0">
              <a:solidFill>
                <a:sysClr val="windowText" lastClr="000000"/>
              </a:solidFill>
            </a:rPr>
            <a:t>Project lead: TBC</a:t>
          </a:r>
        </a:p>
      </dgm:t>
    </dgm:pt>
    <dgm:pt modelId="{DDBE6169-8A2E-40E2-94EA-12184661096C}" type="parTrans" cxnId="{32263A9E-E2B0-41E2-B651-968E9E3AFA5F}">
      <dgm:prSet/>
      <dgm:spPr/>
      <dgm:t>
        <a:bodyPr/>
        <a:lstStyle/>
        <a:p>
          <a:endParaRPr lang="en-GB"/>
        </a:p>
      </dgm:t>
    </dgm:pt>
    <dgm:pt modelId="{5992107D-F6B5-402A-AB69-3F8B3F66CAE0}" type="sibTrans" cxnId="{32263A9E-E2B0-41E2-B651-968E9E3AFA5F}">
      <dgm:prSet/>
      <dgm:spPr/>
      <dgm:t>
        <a:bodyPr/>
        <a:lstStyle/>
        <a:p>
          <a:endParaRPr lang="en-GB"/>
        </a:p>
      </dgm:t>
    </dgm:pt>
    <dgm:pt modelId="{8F349615-8EB8-441B-BDAE-FD50CB68C88B}">
      <dgm:prSet phldrT="[Text]" custT="1"/>
      <dgm:spPr>
        <a:noFill/>
        <a:ln>
          <a:solidFill>
            <a:schemeClr val="tx1"/>
          </a:solidFill>
        </a:ln>
      </dgm:spPr>
      <dgm:t>
        <a:bodyPr/>
        <a:lstStyle/>
        <a:p>
          <a:r>
            <a:rPr lang="en-US" sz="1100" dirty="0">
              <a:solidFill>
                <a:sysClr val="windowText" lastClr="000000"/>
              </a:solidFill>
            </a:rPr>
            <a:t>Recruitment campaign comms</a:t>
          </a:r>
        </a:p>
      </dgm:t>
    </dgm:pt>
    <dgm:pt modelId="{DB6D58E6-6437-4D5C-A2B9-AA7266127830}" type="parTrans" cxnId="{5FFFE263-47E5-4CD5-85A1-73BF803EDFD3}">
      <dgm:prSet/>
      <dgm:spPr/>
      <dgm:t>
        <a:bodyPr/>
        <a:lstStyle/>
        <a:p>
          <a:endParaRPr lang="en-GB"/>
        </a:p>
      </dgm:t>
    </dgm:pt>
    <dgm:pt modelId="{C8FF9E79-3674-43DB-9A2F-8047C04551C3}" type="sibTrans" cxnId="{5FFFE263-47E5-4CD5-85A1-73BF803EDFD3}">
      <dgm:prSet/>
      <dgm:spPr/>
      <dgm:t>
        <a:bodyPr/>
        <a:lstStyle/>
        <a:p>
          <a:endParaRPr lang="en-GB"/>
        </a:p>
      </dgm:t>
    </dgm:pt>
    <dgm:pt modelId="{4467D70B-F77C-474C-95E1-0681FD312A4A}">
      <dgm:prSet phldrT="[Text]" custT="1"/>
      <dgm:spPr>
        <a:noFill/>
        <a:ln w="38100">
          <a:solidFill>
            <a:schemeClr val="accent6"/>
          </a:solidFill>
        </a:ln>
      </dgm:spPr>
      <dgm:t>
        <a:bodyPr/>
        <a:lstStyle/>
        <a:p>
          <a:r>
            <a:rPr lang="en-US" sz="1100" dirty="0">
              <a:solidFill>
                <a:sysClr val="windowText" lastClr="000000"/>
              </a:solidFill>
            </a:rPr>
            <a:t>Non-pay reward and recognition strategy project</a:t>
          </a:r>
        </a:p>
        <a:p>
          <a:r>
            <a:rPr lang="en-US" sz="1100" b="1" dirty="0">
              <a:solidFill>
                <a:sysClr val="windowText" lastClr="000000"/>
              </a:solidFill>
            </a:rPr>
            <a:t>Project lead: TBC</a:t>
          </a:r>
        </a:p>
      </dgm:t>
    </dgm:pt>
    <dgm:pt modelId="{F0F81D9B-E4C6-4E5F-943B-5678D3D9A866}" type="parTrans" cxnId="{B245D690-AFDF-42A8-8A78-575E360A75F1}">
      <dgm:prSet/>
      <dgm:spPr/>
      <dgm:t>
        <a:bodyPr/>
        <a:lstStyle/>
        <a:p>
          <a:endParaRPr lang="en-GB"/>
        </a:p>
      </dgm:t>
    </dgm:pt>
    <dgm:pt modelId="{AE2F681E-765F-4ACA-A70A-1D7E85E292FC}" type="sibTrans" cxnId="{B245D690-AFDF-42A8-8A78-575E360A75F1}">
      <dgm:prSet/>
      <dgm:spPr/>
      <dgm:t>
        <a:bodyPr/>
        <a:lstStyle/>
        <a:p>
          <a:endParaRPr lang="en-GB"/>
        </a:p>
      </dgm:t>
    </dgm:pt>
    <dgm:pt modelId="{0AB6B6F6-AF3F-44F1-BD8E-3CFBAC14B87B}">
      <dgm:prSet custT="1"/>
      <dgm:spPr>
        <a:noFill/>
        <a:ln w="12700" cap="flat" cmpd="sng" algn="ctr">
          <a:solidFill>
            <a:schemeClr val="tx1"/>
          </a:solidFill>
          <a:prstDash val="solid"/>
          <a:miter lim="800000"/>
        </a:ln>
        <a:effectLst/>
      </dgm:spPr>
      <dgm:t>
        <a:bodyPr spcFirstLastPara="0" vert="horz" wrap="square" lIns="25400" tIns="19050" rIns="25400" bIns="19050" numCol="1" spcCol="1270" anchor="ctr" anchorCtr="0"/>
        <a:lstStyle/>
        <a:p>
          <a:pPr marL="0" lvl="0" indent="0" algn="ctr" defTabSz="444500">
            <a:lnSpc>
              <a:spcPct val="90000"/>
            </a:lnSpc>
            <a:spcBef>
              <a:spcPct val="0"/>
            </a:spcBef>
            <a:spcAft>
              <a:spcPct val="35000"/>
            </a:spcAft>
            <a:buNone/>
          </a:pPr>
          <a:r>
            <a:rPr lang="en-US" sz="1100" kern="1200" dirty="0">
              <a:solidFill>
                <a:sysClr val="windowText" lastClr="000000"/>
              </a:solidFill>
              <a:latin typeface="Arial" panose="020B0604020202020204"/>
              <a:ea typeface="+mn-ea"/>
              <a:cs typeface="+mn-cs"/>
            </a:rPr>
            <a:t>Care at Home digital leads community of practice</a:t>
          </a:r>
          <a:endParaRPr lang="en-GB" sz="1100" kern="1200" dirty="0">
            <a:solidFill>
              <a:sysClr val="windowText" lastClr="000000"/>
            </a:solidFill>
            <a:latin typeface="Arial" panose="020B0604020202020204"/>
            <a:ea typeface="+mn-ea"/>
            <a:cs typeface="+mn-cs"/>
          </a:endParaRPr>
        </a:p>
      </dgm:t>
    </dgm:pt>
    <dgm:pt modelId="{D9E5B020-962E-4CFF-A87F-9A5411D89C36}" type="parTrans" cxnId="{C3CC1EB8-3A06-4A8B-9B52-934E1C4E87DD}">
      <dgm:prSet/>
      <dgm:spPr/>
      <dgm:t>
        <a:bodyPr/>
        <a:lstStyle/>
        <a:p>
          <a:endParaRPr lang="en-GB"/>
        </a:p>
      </dgm:t>
    </dgm:pt>
    <dgm:pt modelId="{38564408-C616-4DDF-9C30-3D72071C7974}" type="sibTrans" cxnId="{C3CC1EB8-3A06-4A8B-9B52-934E1C4E87DD}">
      <dgm:prSet/>
      <dgm:spPr/>
      <dgm:t>
        <a:bodyPr/>
        <a:lstStyle/>
        <a:p>
          <a:endParaRPr lang="en-GB"/>
        </a:p>
      </dgm:t>
    </dgm:pt>
    <dgm:pt modelId="{41A2FEC1-00BE-49AC-B2A6-77F77CFE4939}">
      <dgm:prSet phldrT="[Text]" custT="1"/>
      <dgm:spPr>
        <a:noFill/>
        <a:ln>
          <a:solidFill>
            <a:schemeClr val="tx1"/>
          </a:solidFill>
        </a:ln>
      </dgm:spPr>
      <dgm:t>
        <a:bodyPr/>
        <a:lstStyle/>
        <a:p>
          <a:r>
            <a:rPr lang="en-US" sz="1200" i="0" dirty="0">
              <a:solidFill>
                <a:sysClr val="windowText" lastClr="000000"/>
              </a:solidFill>
            </a:rPr>
            <a:t>System integrated workforce models event – November 23</a:t>
          </a:r>
        </a:p>
      </dgm:t>
    </dgm:pt>
    <dgm:pt modelId="{FC7993B4-1BE8-4485-B37D-C8694BC6510D}" type="parTrans" cxnId="{CA0FAD83-57CD-48D0-9E09-52BC2284166A}">
      <dgm:prSet/>
      <dgm:spPr/>
      <dgm:t>
        <a:bodyPr/>
        <a:lstStyle/>
        <a:p>
          <a:endParaRPr lang="en-GB"/>
        </a:p>
      </dgm:t>
    </dgm:pt>
    <dgm:pt modelId="{A0448089-9A58-47C8-A46A-ED83B948C075}" type="sibTrans" cxnId="{CA0FAD83-57CD-48D0-9E09-52BC2284166A}">
      <dgm:prSet/>
      <dgm:spPr/>
      <dgm:t>
        <a:bodyPr/>
        <a:lstStyle/>
        <a:p>
          <a:endParaRPr lang="en-GB"/>
        </a:p>
      </dgm:t>
    </dgm:pt>
    <dgm:pt modelId="{8BD4D02D-D146-46CF-B880-AE751D666618}">
      <dgm:prSet phldrT="[Text]" custT="1"/>
      <dgm:spPr>
        <a:noFill/>
        <a:ln>
          <a:solidFill>
            <a:schemeClr val="tx1"/>
          </a:solidFill>
        </a:ln>
      </dgm:spPr>
      <dgm:t>
        <a:bodyPr/>
        <a:lstStyle/>
        <a:p>
          <a:r>
            <a:rPr lang="en-US" sz="1000" dirty="0">
              <a:solidFill>
                <a:sysClr val="windowText" lastClr="000000"/>
              </a:solidFill>
            </a:rPr>
            <a:t>Personal care mapping via local authority commissioning teams</a:t>
          </a:r>
        </a:p>
      </dgm:t>
    </dgm:pt>
    <dgm:pt modelId="{6A2F48F0-CEAC-4E84-BAE9-BFCAAB53BF75}" type="parTrans" cxnId="{5C4DA104-D17B-4AD5-96E0-00602DCE3CC3}">
      <dgm:prSet/>
      <dgm:spPr/>
      <dgm:t>
        <a:bodyPr/>
        <a:lstStyle/>
        <a:p>
          <a:endParaRPr lang="en-GB"/>
        </a:p>
      </dgm:t>
    </dgm:pt>
    <dgm:pt modelId="{9EFCEC47-9D85-44F9-AE39-AB7175261F0A}" type="sibTrans" cxnId="{5C4DA104-D17B-4AD5-96E0-00602DCE3CC3}">
      <dgm:prSet/>
      <dgm:spPr/>
      <dgm:t>
        <a:bodyPr/>
        <a:lstStyle/>
        <a:p>
          <a:endParaRPr lang="en-GB"/>
        </a:p>
      </dgm:t>
    </dgm:pt>
    <dgm:pt modelId="{8AF0CFC0-23B4-4BFD-B9BD-6BF546771C61}">
      <dgm:prSet custT="1"/>
      <dgm:spPr>
        <a:noFill/>
        <a:ln w="12700" cap="flat" cmpd="sng" algn="ctr">
          <a:solidFill>
            <a:schemeClr val="tx1"/>
          </a:solidFill>
          <a:prstDash val="solid"/>
          <a:miter lim="800000"/>
        </a:ln>
        <a:effectLst/>
      </dgm:spPr>
      <dgm:t>
        <a:bodyPr spcFirstLastPara="0" vert="horz" wrap="square" lIns="25400" tIns="19050" rIns="25400" bIns="19050" numCol="1" spcCol="1270" anchor="ctr" anchorCtr="0"/>
        <a:lstStyle/>
        <a:p>
          <a:pPr marL="0" lvl="0" indent="0" algn="ctr" defTabSz="444500">
            <a:lnSpc>
              <a:spcPct val="90000"/>
            </a:lnSpc>
            <a:spcBef>
              <a:spcPct val="0"/>
            </a:spcBef>
            <a:spcAft>
              <a:spcPct val="35000"/>
            </a:spcAft>
            <a:buNone/>
          </a:pPr>
          <a:r>
            <a:rPr lang="en-US" sz="1100" kern="1200" dirty="0">
              <a:solidFill>
                <a:sysClr val="windowText" lastClr="000000"/>
              </a:solidFill>
              <a:latin typeface="Arial" panose="020B0604020202020204"/>
              <a:ea typeface="+mn-ea"/>
              <a:cs typeface="+mn-cs"/>
            </a:rPr>
            <a:t>Identify opportunity for additional value add in context of existing commitments</a:t>
          </a:r>
          <a:endParaRPr lang="en-GB" sz="1100" kern="1200" dirty="0">
            <a:solidFill>
              <a:sysClr val="windowText" lastClr="000000"/>
            </a:solidFill>
            <a:latin typeface="Arial" panose="020B0604020202020204"/>
            <a:ea typeface="+mn-ea"/>
            <a:cs typeface="+mn-cs"/>
          </a:endParaRPr>
        </a:p>
      </dgm:t>
    </dgm:pt>
    <dgm:pt modelId="{238F9549-D6E9-48F3-8495-C4DFD9CF294F}" type="parTrans" cxnId="{A4017AF6-BA62-4C6C-82D8-C3D22ED7A800}">
      <dgm:prSet/>
      <dgm:spPr/>
      <dgm:t>
        <a:bodyPr/>
        <a:lstStyle/>
        <a:p>
          <a:endParaRPr lang="en-GB"/>
        </a:p>
      </dgm:t>
    </dgm:pt>
    <dgm:pt modelId="{2579CCC6-72CF-4536-926F-3E4AE2465683}" type="sibTrans" cxnId="{A4017AF6-BA62-4C6C-82D8-C3D22ED7A800}">
      <dgm:prSet/>
      <dgm:spPr/>
      <dgm:t>
        <a:bodyPr/>
        <a:lstStyle/>
        <a:p>
          <a:endParaRPr lang="en-GB"/>
        </a:p>
      </dgm:t>
    </dgm:pt>
    <dgm:pt modelId="{1177A0B1-E962-43C5-87FF-DA95607CEAE3}">
      <dgm:prSet custT="1"/>
      <dgm:spPr>
        <a:noFill/>
        <a:ln w="12700" cap="flat" cmpd="sng" algn="ctr">
          <a:solidFill>
            <a:schemeClr val="tx1"/>
          </a:solidFill>
          <a:prstDash val="solid"/>
          <a:miter lim="800000"/>
        </a:ln>
        <a:effectLst/>
      </dgm:spPr>
      <dgm:t>
        <a:bodyPr spcFirstLastPara="0" vert="horz" wrap="square" lIns="25400" tIns="19050" rIns="25400" bIns="19050" numCol="1" spcCol="1270" anchor="ctr" anchorCtr="0"/>
        <a:lstStyle/>
        <a:p>
          <a:pPr marL="0" lvl="0" indent="0" algn="ctr" defTabSz="444500">
            <a:lnSpc>
              <a:spcPct val="90000"/>
            </a:lnSpc>
            <a:spcBef>
              <a:spcPct val="0"/>
            </a:spcBef>
            <a:spcAft>
              <a:spcPct val="35000"/>
            </a:spcAft>
            <a:buNone/>
          </a:pPr>
          <a:r>
            <a:rPr lang="en-US" sz="1100" kern="1200" dirty="0">
              <a:solidFill>
                <a:sysClr val="windowText" lastClr="000000"/>
              </a:solidFill>
              <a:latin typeface="Arial" panose="020B0604020202020204"/>
              <a:ea typeface="+mn-ea"/>
              <a:cs typeface="+mn-cs"/>
            </a:rPr>
            <a:t>Map existing Place level (LA) digital commitments and intentions</a:t>
          </a:r>
          <a:endParaRPr lang="en-GB" sz="1100" kern="1200" dirty="0">
            <a:solidFill>
              <a:sysClr val="windowText" lastClr="000000"/>
            </a:solidFill>
            <a:latin typeface="Arial" panose="020B0604020202020204"/>
            <a:ea typeface="+mn-ea"/>
            <a:cs typeface="+mn-cs"/>
          </a:endParaRPr>
        </a:p>
      </dgm:t>
    </dgm:pt>
    <dgm:pt modelId="{1BE082B0-AE57-4080-9788-66D051581471}" type="parTrans" cxnId="{3FB01155-9524-412A-8E8F-BC25C525278F}">
      <dgm:prSet/>
      <dgm:spPr/>
      <dgm:t>
        <a:bodyPr/>
        <a:lstStyle/>
        <a:p>
          <a:endParaRPr lang="en-GB"/>
        </a:p>
      </dgm:t>
    </dgm:pt>
    <dgm:pt modelId="{8FB7D596-EE5F-427F-B0F7-7DF7C2077664}" type="sibTrans" cxnId="{3FB01155-9524-412A-8E8F-BC25C525278F}">
      <dgm:prSet/>
      <dgm:spPr/>
      <dgm:t>
        <a:bodyPr/>
        <a:lstStyle/>
        <a:p>
          <a:endParaRPr lang="en-GB"/>
        </a:p>
      </dgm:t>
    </dgm:pt>
    <dgm:pt modelId="{B64A1895-9109-4265-AA9A-54643809AE21}">
      <dgm:prSet phldrT="[Text]" custT="1"/>
      <dgm:spPr>
        <a:solidFill>
          <a:schemeClr val="tx1"/>
        </a:solidFill>
      </dgm:spPr>
      <dgm:t>
        <a:bodyPr/>
        <a:lstStyle/>
        <a:p>
          <a:r>
            <a:rPr lang="en-US" sz="1000" dirty="0"/>
            <a:t>Workstream lead: TBC</a:t>
          </a:r>
        </a:p>
      </dgm:t>
    </dgm:pt>
    <dgm:pt modelId="{8F30A0A7-9A23-4A41-A287-6643D1954739}" type="parTrans" cxnId="{1C55E676-5E3E-4261-B4BF-8BFE766ABE9F}">
      <dgm:prSet/>
      <dgm:spPr/>
      <dgm:t>
        <a:bodyPr/>
        <a:lstStyle/>
        <a:p>
          <a:endParaRPr lang="en-GB"/>
        </a:p>
      </dgm:t>
    </dgm:pt>
    <dgm:pt modelId="{5C6F139A-9389-4D3F-9FB3-ECCC6C95BA7C}" type="sibTrans" cxnId="{1C55E676-5E3E-4261-B4BF-8BFE766ABE9F}">
      <dgm:prSet/>
      <dgm:spPr/>
      <dgm:t>
        <a:bodyPr/>
        <a:lstStyle/>
        <a:p>
          <a:endParaRPr lang="en-GB"/>
        </a:p>
      </dgm:t>
    </dgm:pt>
    <dgm:pt modelId="{6C28FE0B-3A7D-4BB7-874F-1353ABDB22CA}">
      <dgm:prSet phldrT="[Text]" custT="1"/>
      <dgm:spPr>
        <a:solidFill>
          <a:schemeClr val="tx1"/>
        </a:solidFill>
      </dgm:spPr>
      <dgm:t>
        <a:bodyPr/>
        <a:lstStyle/>
        <a:p>
          <a:r>
            <a:rPr lang="en-US" sz="1000" dirty="0"/>
            <a:t>Workstream lead: TBC</a:t>
          </a:r>
        </a:p>
      </dgm:t>
    </dgm:pt>
    <dgm:pt modelId="{26DD0519-3863-4065-9FA1-0B2917FBF915}" type="parTrans" cxnId="{45BDB396-2C62-4EC1-AB1D-47BEEE4F73E9}">
      <dgm:prSet/>
      <dgm:spPr/>
      <dgm:t>
        <a:bodyPr/>
        <a:lstStyle/>
        <a:p>
          <a:endParaRPr lang="en-GB"/>
        </a:p>
      </dgm:t>
    </dgm:pt>
    <dgm:pt modelId="{4E4AE31F-B923-401F-A6D6-668E8CC7B486}" type="sibTrans" cxnId="{45BDB396-2C62-4EC1-AB1D-47BEEE4F73E9}">
      <dgm:prSet/>
      <dgm:spPr/>
      <dgm:t>
        <a:bodyPr/>
        <a:lstStyle/>
        <a:p>
          <a:endParaRPr lang="en-GB"/>
        </a:p>
      </dgm:t>
    </dgm:pt>
    <dgm:pt modelId="{6B22F960-57A0-467A-861F-31DB715787A2}">
      <dgm:prSet phldrT="[Text]" custT="1"/>
      <dgm:spPr>
        <a:solidFill>
          <a:schemeClr val="tx1"/>
        </a:solidFill>
      </dgm:spPr>
      <dgm:t>
        <a:bodyPr/>
        <a:lstStyle/>
        <a:p>
          <a:r>
            <a:rPr lang="en-US" sz="1000" dirty="0"/>
            <a:t>Workstream lead: TBC</a:t>
          </a:r>
        </a:p>
      </dgm:t>
    </dgm:pt>
    <dgm:pt modelId="{1E66C4E8-14FC-44BA-9FD7-896DB3E7B149}" type="parTrans" cxnId="{11E187EF-9A7A-4DD3-9FAF-33B5560EBC63}">
      <dgm:prSet/>
      <dgm:spPr/>
      <dgm:t>
        <a:bodyPr/>
        <a:lstStyle/>
        <a:p>
          <a:endParaRPr lang="en-GB"/>
        </a:p>
      </dgm:t>
    </dgm:pt>
    <dgm:pt modelId="{25453178-391D-470F-A43C-58DB517288F1}" type="sibTrans" cxnId="{11E187EF-9A7A-4DD3-9FAF-33B5560EBC63}">
      <dgm:prSet/>
      <dgm:spPr/>
      <dgm:t>
        <a:bodyPr/>
        <a:lstStyle/>
        <a:p>
          <a:endParaRPr lang="en-GB"/>
        </a:p>
      </dgm:t>
    </dgm:pt>
    <dgm:pt modelId="{12C7E781-9871-4523-8090-B7E43A502593}">
      <dgm:prSet phldrT="[Text]" custT="1"/>
      <dgm:spPr>
        <a:solidFill>
          <a:schemeClr val="tx1"/>
        </a:solidFill>
      </dgm:spPr>
      <dgm:t>
        <a:bodyPr/>
        <a:lstStyle/>
        <a:p>
          <a:pPr marL="0" lvl="0" indent="0" algn="ctr" defTabSz="444500">
            <a:lnSpc>
              <a:spcPct val="90000"/>
            </a:lnSpc>
            <a:spcBef>
              <a:spcPct val="0"/>
            </a:spcBef>
            <a:spcAft>
              <a:spcPct val="35000"/>
            </a:spcAft>
          </a:pPr>
          <a:r>
            <a:rPr lang="en-US" sz="1100" kern="1200" dirty="0"/>
            <a:t>Workstream lead: TBC</a:t>
          </a:r>
          <a:endParaRPr lang="en-GB" sz="1100" kern="1200" dirty="0">
            <a:solidFill>
              <a:prstClr val="white"/>
            </a:solidFill>
            <a:latin typeface="Arial" panose="020B0604020202020204"/>
            <a:ea typeface="+mn-ea"/>
            <a:cs typeface="+mn-cs"/>
          </a:endParaRPr>
        </a:p>
      </dgm:t>
    </dgm:pt>
    <dgm:pt modelId="{03FF1462-A88C-403D-9068-33767EDB44D3}" type="parTrans" cxnId="{DB2431EA-B373-4A3A-93A1-E4C01B343858}">
      <dgm:prSet/>
      <dgm:spPr/>
      <dgm:t>
        <a:bodyPr/>
        <a:lstStyle/>
        <a:p>
          <a:endParaRPr lang="en-GB"/>
        </a:p>
      </dgm:t>
    </dgm:pt>
    <dgm:pt modelId="{63410CB5-3EFC-4A97-9A47-2E812E5FA23E}" type="sibTrans" cxnId="{DB2431EA-B373-4A3A-93A1-E4C01B343858}">
      <dgm:prSet/>
      <dgm:spPr/>
      <dgm:t>
        <a:bodyPr/>
        <a:lstStyle/>
        <a:p>
          <a:endParaRPr lang="en-GB"/>
        </a:p>
      </dgm:t>
    </dgm:pt>
    <dgm:pt modelId="{8D26A0AF-B473-4605-AA9C-5F75C26196A4}">
      <dgm:prSet phldrT="[Text]" custT="1"/>
      <dgm:spPr>
        <a:solidFill>
          <a:schemeClr val="tx1"/>
        </a:solidFill>
      </dgm:spPr>
      <dgm:t>
        <a:bodyPr/>
        <a:lstStyle/>
        <a:p>
          <a:r>
            <a:rPr lang="en-US" sz="1100" dirty="0"/>
            <a:t>Workstream lead: TBC</a:t>
          </a:r>
          <a:endParaRPr lang="en-US" sz="1100" i="1" dirty="0"/>
        </a:p>
      </dgm:t>
    </dgm:pt>
    <dgm:pt modelId="{423438A5-0CEF-4B17-963F-53CC228F3F94}" type="parTrans" cxnId="{DDD2A6F4-EBD8-4591-AC7A-D2D3F5C953AC}">
      <dgm:prSet/>
      <dgm:spPr/>
      <dgm:t>
        <a:bodyPr/>
        <a:lstStyle/>
        <a:p>
          <a:endParaRPr lang="en-GB"/>
        </a:p>
      </dgm:t>
    </dgm:pt>
    <dgm:pt modelId="{C4C304AF-5DB7-4D80-9794-CDCEB8F5EE20}" type="sibTrans" cxnId="{DDD2A6F4-EBD8-4591-AC7A-D2D3F5C953AC}">
      <dgm:prSet/>
      <dgm:spPr/>
      <dgm:t>
        <a:bodyPr/>
        <a:lstStyle/>
        <a:p>
          <a:endParaRPr lang="en-GB"/>
        </a:p>
      </dgm:t>
    </dgm:pt>
    <dgm:pt modelId="{443F02FB-D981-463F-8D88-E34CCB7E5BED}">
      <dgm:prSet phldrT="[Text]" custT="1"/>
      <dgm:spPr>
        <a:noFill/>
        <a:ln>
          <a:solidFill>
            <a:schemeClr val="tx1"/>
          </a:solidFill>
        </a:ln>
      </dgm:spPr>
      <dgm:t>
        <a:bodyPr/>
        <a:lstStyle/>
        <a:p>
          <a:r>
            <a:rPr lang="en-US" sz="1200" dirty="0">
              <a:solidFill>
                <a:sysClr val="windowText" lastClr="000000"/>
              </a:solidFill>
            </a:rPr>
            <a:t>Event output: integrated workforce case studies library</a:t>
          </a:r>
          <a:endParaRPr lang="en-US" sz="1200" i="0" dirty="0">
            <a:solidFill>
              <a:sysClr val="windowText" lastClr="000000"/>
            </a:solidFill>
          </a:endParaRPr>
        </a:p>
      </dgm:t>
    </dgm:pt>
    <dgm:pt modelId="{C6BBBE05-8F2C-4196-8220-25D27BD004CD}" type="parTrans" cxnId="{BBF1E501-09A3-4986-A6C8-61B183A040C4}">
      <dgm:prSet/>
      <dgm:spPr/>
      <dgm:t>
        <a:bodyPr/>
        <a:lstStyle/>
        <a:p>
          <a:endParaRPr lang="en-GB"/>
        </a:p>
      </dgm:t>
    </dgm:pt>
    <dgm:pt modelId="{E897234D-2F38-42CE-B2BF-9EAA681CA7BF}" type="sibTrans" cxnId="{BBF1E501-09A3-4986-A6C8-61B183A040C4}">
      <dgm:prSet/>
      <dgm:spPr/>
      <dgm:t>
        <a:bodyPr/>
        <a:lstStyle/>
        <a:p>
          <a:endParaRPr lang="en-GB"/>
        </a:p>
      </dgm:t>
    </dgm:pt>
    <dgm:pt modelId="{F83D2606-858A-433F-A9F8-34C5920CCDBF}">
      <dgm:prSet phldrT="[Text]" custT="1"/>
      <dgm:spPr>
        <a:noFill/>
        <a:ln>
          <a:solidFill>
            <a:schemeClr val="tx1"/>
          </a:solidFill>
        </a:ln>
      </dgm:spPr>
      <dgm:t>
        <a:bodyPr/>
        <a:lstStyle/>
        <a:p>
          <a:r>
            <a:rPr lang="en-US" sz="1200" i="1" dirty="0">
              <a:solidFill>
                <a:sysClr val="windowText" lastClr="000000"/>
              </a:solidFill>
            </a:rPr>
            <a:t>Further actions </a:t>
          </a:r>
          <a:r>
            <a:rPr lang="en-US" sz="1200" i="1" dirty="0" err="1">
              <a:solidFill>
                <a:sysClr val="windowText" lastClr="000000"/>
              </a:solidFill>
            </a:rPr>
            <a:t>tbd</a:t>
          </a:r>
          <a:r>
            <a:rPr lang="en-US" sz="1200" i="1" dirty="0">
              <a:solidFill>
                <a:sysClr val="windowText" lastClr="000000"/>
              </a:solidFill>
            </a:rPr>
            <a:t> based on event findings</a:t>
          </a:r>
        </a:p>
      </dgm:t>
    </dgm:pt>
    <dgm:pt modelId="{101788DF-4BBB-45DD-94E1-FF44EE5CB9F7}" type="parTrans" cxnId="{2CB899D8-8EFD-4876-9C3A-982FC30807C1}">
      <dgm:prSet/>
      <dgm:spPr/>
      <dgm:t>
        <a:bodyPr/>
        <a:lstStyle/>
        <a:p>
          <a:endParaRPr lang="en-GB"/>
        </a:p>
      </dgm:t>
    </dgm:pt>
    <dgm:pt modelId="{0AA242E9-6559-431A-A240-B9B7ACC883F9}" type="sibTrans" cxnId="{2CB899D8-8EFD-4876-9C3A-982FC30807C1}">
      <dgm:prSet/>
      <dgm:spPr/>
      <dgm:t>
        <a:bodyPr/>
        <a:lstStyle/>
        <a:p>
          <a:endParaRPr lang="en-GB"/>
        </a:p>
      </dgm:t>
    </dgm:pt>
    <dgm:pt modelId="{A2684E5D-D350-45F4-A273-3ADDCE504C18}" type="pres">
      <dgm:prSet presAssocID="{45EEB33F-9A63-4FE6-9B69-96FA5B67561D}" presName="theList" presStyleCnt="0">
        <dgm:presLayoutVars>
          <dgm:dir/>
          <dgm:animLvl val="lvl"/>
          <dgm:resizeHandles val="exact"/>
        </dgm:presLayoutVars>
      </dgm:prSet>
      <dgm:spPr/>
    </dgm:pt>
    <dgm:pt modelId="{02062054-D712-45F2-9AC1-F6748EEF26BA}" type="pres">
      <dgm:prSet presAssocID="{FC625F60-6C43-403F-86A4-B2791536A480}" presName="compNode" presStyleCnt="0"/>
      <dgm:spPr/>
    </dgm:pt>
    <dgm:pt modelId="{25EC5137-7B6B-44C1-A746-DD8A24AD1FD9}" type="pres">
      <dgm:prSet presAssocID="{FC625F60-6C43-403F-86A4-B2791536A480}" presName="aNode" presStyleLbl="bgShp" presStyleIdx="0" presStyleCnt="5"/>
      <dgm:spPr/>
    </dgm:pt>
    <dgm:pt modelId="{76D342FD-2608-4A2B-8923-1682695E382A}" type="pres">
      <dgm:prSet presAssocID="{FC625F60-6C43-403F-86A4-B2791536A480}" presName="textNode" presStyleLbl="bgShp" presStyleIdx="0" presStyleCnt="5"/>
      <dgm:spPr/>
    </dgm:pt>
    <dgm:pt modelId="{A05003C6-2438-47B2-82BF-17EBF9A79D5E}" type="pres">
      <dgm:prSet presAssocID="{FC625F60-6C43-403F-86A4-B2791536A480}" presName="compChildNode" presStyleCnt="0"/>
      <dgm:spPr/>
    </dgm:pt>
    <dgm:pt modelId="{C4754602-676F-4215-B579-9070EC86BD26}" type="pres">
      <dgm:prSet presAssocID="{FC625F60-6C43-403F-86A4-B2791536A480}" presName="theInnerList" presStyleCnt="0"/>
      <dgm:spPr/>
    </dgm:pt>
    <dgm:pt modelId="{F774AED7-B620-494D-8683-2099F8E7F203}" type="pres">
      <dgm:prSet presAssocID="{B64A1895-9109-4265-AA9A-54643809AE21}" presName="childNode" presStyleLbl="node1" presStyleIdx="0" presStyleCnt="21">
        <dgm:presLayoutVars>
          <dgm:bulletEnabled val="1"/>
        </dgm:presLayoutVars>
      </dgm:prSet>
      <dgm:spPr/>
    </dgm:pt>
    <dgm:pt modelId="{B1A83385-2660-4563-8A0B-E343C93352CB}" type="pres">
      <dgm:prSet presAssocID="{B64A1895-9109-4265-AA9A-54643809AE21}" presName="aSpace2" presStyleCnt="0"/>
      <dgm:spPr/>
    </dgm:pt>
    <dgm:pt modelId="{36161CA5-C723-497A-A62B-AB73C6FB9ADB}" type="pres">
      <dgm:prSet presAssocID="{8DF6B69D-5567-42F9-9324-05C12A181C77}" presName="childNode" presStyleLbl="node1" presStyleIdx="1" presStyleCnt="21" custLinFactNeighborY="-28632">
        <dgm:presLayoutVars>
          <dgm:bulletEnabled val="1"/>
        </dgm:presLayoutVars>
      </dgm:prSet>
      <dgm:spPr/>
    </dgm:pt>
    <dgm:pt modelId="{2739B16B-49B6-485D-BE45-90F8BC74D62A}" type="pres">
      <dgm:prSet presAssocID="{8DF6B69D-5567-42F9-9324-05C12A181C77}" presName="aSpace2" presStyleCnt="0"/>
      <dgm:spPr/>
    </dgm:pt>
    <dgm:pt modelId="{4B110BC0-E13C-4AC4-8F42-4A72C9614FC8}" type="pres">
      <dgm:prSet presAssocID="{A085C34A-1EE7-46A4-899D-EEB61876D9DA}" presName="childNode" presStyleLbl="node1" presStyleIdx="2" presStyleCnt="21" custLinFactNeighborY="-28632">
        <dgm:presLayoutVars>
          <dgm:bulletEnabled val="1"/>
        </dgm:presLayoutVars>
      </dgm:prSet>
      <dgm:spPr/>
    </dgm:pt>
    <dgm:pt modelId="{816C0176-2733-47F2-B496-6EB23066F872}" type="pres">
      <dgm:prSet presAssocID="{A085C34A-1EE7-46A4-899D-EEB61876D9DA}" presName="aSpace2" presStyleCnt="0"/>
      <dgm:spPr/>
    </dgm:pt>
    <dgm:pt modelId="{C3120841-DC8D-4AD2-94BF-205556F645E9}" type="pres">
      <dgm:prSet presAssocID="{6C4F4BD0-CA7D-4D18-B62F-DF78338F78AE}" presName="childNode" presStyleLbl="node1" presStyleIdx="3" presStyleCnt="21" custScaleY="182805" custLinFactNeighborY="-28632">
        <dgm:presLayoutVars>
          <dgm:bulletEnabled val="1"/>
        </dgm:presLayoutVars>
      </dgm:prSet>
      <dgm:spPr/>
    </dgm:pt>
    <dgm:pt modelId="{8B1FF7A8-9A8B-47BE-8419-63677A05B89F}" type="pres">
      <dgm:prSet presAssocID="{6C4F4BD0-CA7D-4D18-B62F-DF78338F78AE}" presName="aSpace2" presStyleCnt="0"/>
      <dgm:spPr/>
    </dgm:pt>
    <dgm:pt modelId="{1DC78DB6-452C-49C4-BBC3-AA161FE09B6C}" type="pres">
      <dgm:prSet presAssocID="{8BD4D02D-D146-46CF-B880-AE751D666618}" presName="childNode" presStyleLbl="node1" presStyleIdx="4" presStyleCnt="21" custScaleY="165115" custLinFactNeighborY="-28632">
        <dgm:presLayoutVars>
          <dgm:bulletEnabled val="1"/>
        </dgm:presLayoutVars>
      </dgm:prSet>
      <dgm:spPr/>
    </dgm:pt>
    <dgm:pt modelId="{1FA9B0BC-770E-40EF-8BDC-B62C40E2D613}" type="pres">
      <dgm:prSet presAssocID="{8BD4D02D-D146-46CF-B880-AE751D666618}" presName="aSpace2" presStyleCnt="0"/>
      <dgm:spPr/>
    </dgm:pt>
    <dgm:pt modelId="{9298BE84-CDC2-4710-8EAF-9F45023707D1}" type="pres">
      <dgm:prSet presAssocID="{9BFB7093-689D-4C3A-BFCE-ED44D29247F6}" presName="childNode" presStyleLbl="node1" presStyleIdx="5" presStyleCnt="21" custLinFactNeighborY="-28632">
        <dgm:presLayoutVars>
          <dgm:bulletEnabled val="1"/>
        </dgm:presLayoutVars>
      </dgm:prSet>
      <dgm:spPr/>
    </dgm:pt>
    <dgm:pt modelId="{C7A63786-CE82-47E4-82CD-A5DA02549E2F}" type="pres">
      <dgm:prSet presAssocID="{FC625F60-6C43-403F-86A4-B2791536A480}" presName="aSpace" presStyleCnt="0"/>
      <dgm:spPr/>
    </dgm:pt>
    <dgm:pt modelId="{4B21D652-EB5C-4B3B-809F-16EDDFFB8832}" type="pres">
      <dgm:prSet presAssocID="{7BFEEAD9-0DA2-49FA-96ED-6B6DE7072B25}" presName="compNode" presStyleCnt="0"/>
      <dgm:spPr/>
    </dgm:pt>
    <dgm:pt modelId="{BD323F03-BFE6-4B9F-8E09-04A1112F54D7}" type="pres">
      <dgm:prSet presAssocID="{7BFEEAD9-0DA2-49FA-96ED-6B6DE7072B25}" presName="aNode" presStyleLbl="bgShp" presStyleIdx="1" presStyleCnt="5"/>
      <dgm:spPr/>
    </dgm:pt>
    <dgm:pt modelId="{73DF2EC4-C2FF-4261-AE23-6312E3EEC58E}" type="pres">
      <dgm:prSet presAssocID="{7BFEEAD9-0DA2-49FA-96ED-6B6DE7072B25}" presName="textNode" presStyleLbl="bgShp" presStyleIdx="1" presStyleCnt="5"/>
      <dgm:spPr/>
    </dgm:pt>
    <dgm:pt modelId="{D34E0D5A-D43B-4E62-849A-E9265B0FF5E5}" type="pres">
      <dgm:prSet presAssocID="{7BFEEAD9-0DA2-49FA-96ED-6B6DE7072B25}" presName="compChildNode" presStyleCnt="0"/>
      <dgm:spPr/>
    </dgm:pt>
    <dgm:pt modelId="{A5B48554-DB2D-40F7-8234-519DC82766CA}" type="pres">
      <dgm:prSet presAssocID="{7BFEEAD9-0DA2-49FA-96ED-6B6DE7072B25}" presName="theInnerList" presStyleCnt="0"/>
      <dgm:spPr/>
    </dgm:pt>
    <dgm:pt modelId="{E0E14B2A-D4F0-40BD-BFBF-1EECB568B7F0}" type="pres">
      <dgm:prSet presAssocID="{6B22F960-57A0-467A-861F-31DB715787A2}" presName="childNode" presStyleLbl="node1" presStyleIdx="6" presStyleCnt="21" custScaleY="36218">
        <dgm:presLayoutVars>
          <dgm:bulletEnabled val="1"/>
        </dgm:presLayoutVars>
      </dgm:prSet>
      <dgm:spPr/>
    </dgm:pt>
    <dgm:pt modelId="{A0C79BC2-FA07-4D9C-9DAA-38CA7B63639B}" type="pres">
      <dgm:prSet presAssocID="{6B22F960-57A0-467A-861F-31DB715787A2}" presName="aSpace2" presStyleCnt="0"/>
      <dgm:spPr/>
    </dgm:pt>
    <dgm:pt modelId="{7654A099-ECBE-458C-B584-5968F5067339}" type="pres">
      <dgm:prSet presAssocID="{E849DD70-F3B2-458C-AF72-1BDFECE53B07}" presName="childNode" presStyleLbl="node1" presStyleIdx="7" presStyleCnt="21" custScaleY="202720" custLinFactNeighborY="2607">
        <dgm:presLayoutVars>
          <dgm:bulletEnabled val="1"/>
        </dgm:presLayoutVars>
      </dgm:prSet>
      <dgm:spPr/>
    </dgm:pt>
    <dgm:pt modelId="{D924496D-27D9-4EE4-9F63-A1E78695C8E1}" type="pres">
      <dgm:prSet presAssocID="{E849DD70-F3B2-458C-AF72-1BDFECE53B07}" presName="aSpace2" presStyleCnt="0"/>
      <dgm:spPr/>
    </dgm:pt>
    <dgm:pt modelId="{9AC724DA-2D2A-4EFB-88C6-5571F188452B}" type="pres">
      <dgm:prSet presAssocID="{55FB6290-F35E-40F2-8B5D-C9E7D6DA0115}" presName="childNode" presStyleLbl="node1" presStyleIdx="8" presStyleCnt="21" custScaleY="38865" custLinFactNeighborY="-13591">
        <dgm:presLayoutVars>
          <dgm:bulletEnabled val="1"/>
        </dgm:presLayoutVars>
      </dgm:prSet>
      <dgm:spPr/>
    </dgm:pt>
    <dgm:pt modelId="{0A000867-E15C-40EF-A636-3990676FE622}" type="pres">
      <dgm:prSet presAssocID="{7BFEEAD9-0DA2-49FA-96ED-6B6DE7072B25}" presName="aSpace" presStyleCnt="0"/>
      <dgm:spPr/>
    </dgm:pt>
    <dgm:pt modelId="{0903046A-D0FE-480F-9C4E-63CB5BB61E60}" type="pres">
      <dgm:prSet presAssocID="{32B32B67-E100-4FF7-9719-CB021CFDA02D}" presName="compNode" presStyleCnt="0"/>
      <dgm:spPr/>
    </dgm:pt>
    <dgm:pt modelId="{683BF1C1-A6EB-442F-9CAC-D3E1C2AE7DA9}" type="pres">
      <dgm:prSet presAssocID="{32B32B67-E100-4FF7-9719-CB021CFDA02D}" presName="aNode" presStyleLbl="bgShp" presStyleIdx="2" presStyleCnt="5"/>
      <dgm:spPr/>
    </dgm:pt>
    <dgm:pt modelId="{40F7C31A-0202-41CE-8C99-694007DEF048}" type="pres">
      <dgm:prSet presAssocID="{32B32B67-E100-4FF7-9719-CB021CFDA02D}" presName="textNode" presStyleLbl="bgShp" presStyleIdx="2" presStyleCnt="5"/>
      <dgm:spPr/>
    </dgm:pt>
    <dgm:pt modelId="{34D82E4C-CEF9-4D03-B7BB-9F56EDDCB5D8}" type="pres">
      <dgm:prSet presAssocID="{32B32B67-E100-4FF7-9719-CB021CFDA02D}" presName="compChildNode" presStyleCnt="0"/>
      <dgm:spPr/>
    </dgm:pt>
    <dgm:pt modelId="{EEC7BF50-4E06-4924-A5D8-802F4AB4517F}" type="pres">
      <dgm:prSet presAssocID="{32B32B67-E100-4FF7-9719-CB021CFDA02D}" presName="theInnerList" presStyleCnt="0"/>
      <dgm:spPr/>
    </dgm:pt>
    <dgm:pt modelId="{96E6154C-A98E-46EA-93DD-B0F09F6C4910}" type="pres">
      <dgm:prSet presAssocID="{6C28FE0B-3A7D-4BB7-874F-1353ABDB22CA}" presName="childNode" presStyleLbl="node1" presStyleIdx="9" presStyleCnt="21" custScaleY="41856">
        <dgm:presLayoutVars>
          <dgm:bulletEnabled val="1"/>
        </dgm:presLayoutVars>
      </dgm:prSet>
      <dgm:spPr/>
    </dgm:pt>
    <dgm:pt modelId="{CE95E0E0-BBE3-476A-B50D-F3CCF3EBD6E9}" type="pres">
      <dgm:prSet presAssocID="{6C28FE0B-3A7D-4BB7-874F-1353ABDB22CA}" presName="aSpace2" presStyleCnt="0"/>
      <dgm:spPr/>
    </dgm:pt>
    <dgm:pt modelId="{CF29A4B8-BD38-4D01-8AAA-9832B392FB4F}" type="pres">
      <dgm:prSet presAssocID="{7973B822-42C8-4A08-9254-9E1446903196}" presName="childNode" presStyleLbl="node1" presStyleIdx="10" presStyleCnt="21" custLinFactNeighborY="-18226">
        <dgm:presLayoutVars>
          <dgm:bulletEnabled val="1"/>
        </dgm:presLayoutVars>
      </dgm:prSet>
      <dgm:spPr/>
    </dgm:pt>
    <dgm:pt modelId="{784037E8-EAA9-4938-B4D5-313E20D460EA}" type="pres">
      <dgm:prSet presAssocID="{7973B822-42C8-4A08-9254-9E1446903196}" presName="aSpace2" presStyleCnt="0"/>
      <dgm:spPr/>
    </dgm:pt>
    <dgm:pt modelId="{536D61C3-3565-477F-8154-FF79DA7098E0}" type="pres">
      <dgm:prSet presAssocID="{4467D70B-F77C-474C-95E1-0681FD312A4A}" presName="childNode" presStyleLbl="node1" presStyleIdx="11" presStyleCnt="21" custLinFactNeighborY="-18226">
        <dgm:presLayoutVars>
          <dgm:bulletEnabled val="1"/>
        </dgm:presLayoutVars>
      </dgm:prSet>
      <dgm:spPr/>
    </dgm:pt>
    <dgm:pt modelId="{297B1974-C8C3-411F-9625-1E4903732AFC}" type="pres">
      <dgm:prSet presAssocID="{4467D70B-F77C-474C-95E1-0681FD312A4A}" presName="aSpace2" presStyleCnt="0"/>
      <dgm:spPr/>
    </dgm:pt>
    <dgm:pt modelId="{3738967D-50F6-4A9C-A9C8-93C2DA000042}" type="pres">
      <dgm:prSet presAssocID="{8F349615-8EB8-441B-BDAE-FD50CB68C88B}" presName="childNode" presStyleLbl="node1" presStyleIdx="12" presStyleCnt="21" custScaleY="58409" custLinFactNeighborY="-18226">
        <dgm:presLayoutVars>
          <dgm:bulletEnabled val="1"/>
        </dgm:presLayoutVars>
      </dgm:prSet>
      <dgm:spPr/>
    </dgm:pt>
    <dgm:pt modelId="{9F0BC961-6FCA-40CE-B075-7DD1089882C5}" type="pres">
      <dgm:prSet presAssocID="{32B32B67-E100-4FF7-9719-CB021CFDA02D}" presName="aSpace" presStyleCnt="0"/>
      <dgm:spPr/>
    </dgm:pt>
    <dgm:pt modelId="{D9B91CC4-3659-400E-A840-8EA69B488989}" type="pres">
      <dgm:prSet presAssocID="{14C1DFC1-079B-4446-9C49-4B22297344B3}" presName="compNode" presStyleCnt="0"/>
      <dgm:spPr/>
    </dgm:pt>
    <dgm:pt modelId="{31EE7345-D96E-4290-BB8A-C910F6AA63E5}" type="pres">
      <dgm:prSet presAssocID="{14C1DFC1-079B-4446-9C49-4B22297344B3}" presName="aNode" presStyleLbl="bgShp" presStyleIdx="3" presStyleCnt="5"/>
      <dgm:spPr/>
    </dgm:pt>
    <dgm:pt modelId="{6C3D0B86-FCEE-4FE5-9477-0C1C3ED92F9D}" type="pres">
      <dgm:prSet presAssocID="{14C1DFC1-079B-4446-9C49-4B22297344B3}" presName="textNode" presStyleLbl="bgShp" presStyleIdx="3" presStyleCnt="5"/>
      <dgm:spPr/>
    </dgm:pt>
    <dgm:pt modelId="{55D9AF52-EDC1-406E-B958-BF1CA47EB0D1}" type="pres">
      <dgm:prSet presAssocID="{14C1DFC1-079B-4446-9C49-4B22297344B3}" presName="compChildNode" presStyleCnt="0"/>
      <dgm:spPr/>
    </dgm:pt>
    <dgm:pt modelId="{04B12714-43AA-4B67-8D76-FB2241924996}" type="pres">
      <dgm:prSet presAssocID="{14C1DFC1-079B-4446-9C49-4B22297344B3}" presName="theInnerList" presStyleCnt="0"/>
      <dgm:spPr/>
    </dgm:pt>
    <dgm:pt modelId="{C8B97962-FCB0-4427-B1D0-4CDDF93D27DC}" type="pres">
      <dgm:prSet presAssocID="{12C7E781-9871-4523-8090-B7E43A502593}" presName="childNode" presStyleLbl="node1" presStyleIdx="13" presStyleCnt="21" custScaleY="34792">
        <dgm:presLayoutVars>
          <dgm:bulletEnabled val="1"/>
        </dgm:presLayoutVars>
      </dgm:prSet>
      <dgm:spPr/>
    </dgm:pt>
    <dgm:pt modelId="{8F18CDFF-43D2-4B17-A5B7-4138DAE4B3C6}" type="pres">
      <dgm:prSet presAssocID="{12C7E781-9871-4523-8090-B7E43A502593}" presName="aSpace2" presStyleCnt="0"/>
      <dgm:spPr/>
    </dgm:pt>
    <dgm:pt modelId="{2101A582-DF24-47C8-BF17-E9A543590BA2}" type="pres">
      <dgm:prSet presAssocID="{0AB6B6F6-AF3F-44F1-BD8E-3CFBAC14B87B}" presName="childNode" presStyleLbl="node1" presStyleIdx="14" presStyleCnt="21" custScaleY="61352" custLinFactNeighborY="-9997">
        <dgm:presLayoutVars>
          <dgm:bulletEnabled val="1"/>
        </dgm:presLayoutVars>
      </dgm:prSet>
      <dgm:spPr>
        <a:xfrm>
          <a:off x="7369033" y="1851236"/>
          <a:ext cx="1339054" cy="1800009"/>
        </a:xfrm>
        <a:prstGeom prst="roundRect">
          <a:avLst>
            <a:gd name="adj" fmla="val 10000"/>
          </a:avLst>
        </a:prstGeom>
      </dgm:spPr>
    </dgm:pt>
    <dgm:pt modelId="{71D82B01-6C4C-4D31-A9C3-3D0E6F2AC63B}" type="pres">
      <dgm:prSet presAssocID="{0AB6B6F6-AF3F-44F1-BD8E-3CFBAC14B87B}" presName="aSpace2" presStyleCnt="0"/>
      <dgm:spPr/>
    </dgm:pt>
    <dgm:pt modelId="{F2917A2F-E37D-4A3E-8725-1C1C3239B31A}" type="pres">
      <dgm:prSet presAssocID="{1177A0B1-E962-43C5-87FF-DA95607CEAE3}" presName="childNode" presStyleLbl="node1" presStyleIdx="15" presStyleCnt="21" custScaleY="63433">
        <dgm:presLayoutVars>
          <dgm:bulletEnabled val="1"/>
        </dgm:presLayoutVars>
      </dgm:prSet>
      <dgm:spPr/>
    </dgm:pt>
    <dgm:pt modelId="{2B536169-29DF-4200-BD8D-CD4BAB3C758F}" type="pres">
      <dgm:prSet presAssocID="{1177A0B1-E962-43C5-87FF-DA95607CEAE3}" presName="aSpace2" presStyleCnt="0"/>
      <dgm:spPr/>
    </dgm:pt>
    <dgm:pt modelId="{D9F25FBC-7703-4369-8E4B-059590235A81}" type="pres">
      <dgm:prSet presAssocID="{8AF0CFC0-23B4-4BFD-B9BD-6BF546771C61}" presName="childNode" presStyleLbl="node1" presStyleIdx="16" presStyleCnt="21" custScaleY="82301">
        <dgm:presLayoutVars>
          <dgm:bulletEnabled val="1"/>
        </dgm:presLayoutVars>
      </dgm:prSet>
      <dgm:spPr/>
    </dgm:pt>
    <dgm:pt modelId="{1FD3D5C2-9EA0-40C0-85C0-0236B952D51B}" type="pres">
      <dgm:prSet presAssocID="{14C1DFC1-079B-4446-9C49-4B22297344B3}" presName="aSpace" presStyleCnt="0"/>
      <dgm:spPr/>
    </dgm:pt>
    <dgm:pt modelId="{2416204B-5196-4D78-B602-8338A82A862E}" type="pres">
      <dgm:prSet presAssocID="{C695889D-3788-4796-B20D-A1C04EE43D6D}" presName="compNode" presStyleCnt="0"/>
      <dgm:spPr/>
    </dgm:pt>
    <dgm:pt modelId="{8E651933-A13C-4D44-AE19-8644C8A2EFBC}" type="pres">
      <dgm:prSet presAssocID="{C695889D-3788-4796-B20D-A1C04EE43D6D}" presName="aNode" presStyleLbl="bgShp" presStyleIdx="4" presStyleCnt="5"/>
      <dgm:spPr/>
    </dgm:pt>
    <dgm:pt modelId="{67B862C6-9994-4214-9096-2DC777DA800F}" type="pres">
      <dgm:prSet presAssocID="{C695889D-3788-4796-B20D-A1C04EE43D6D}" presName="textNode" presStyleLbl="bgShp" presStyleIdx="4" presStyleCnt="5"/>
      <dgm:spPr/>
    </dgm:pt>
    <dgm:pt modelId="{B125AB1F-BC7B-4C62-8265-294F65525872}" type="pres">
      <dgm:prSet presAssocID="{C695889D-3788-4796-B20D-A1C04EE43D6D}" presName="compChildNode" presStyleCnt="0"/>
      <dgm:spPr/>
    </dgm:pt>
    <dgm:pt modelId="{A5A40DF9-733C-417F-81EC-10AAA3E5C773}" type="pres">
      <dgm:prSet presAssocID="{C695889D-3788-4796-B20D-A1C04EE43D6D}" presName="theInnerList" presStyleCnt="0"/>
      <dgm:spPr/>
    </dgm:pt>
    <dgm:pt modelId="{C050C6FD-1A8F-4046-8F07-43BD870A3811}" type="pres">
      <dgm:prSet presAssocID="{8D26A0AF-B473-4605-AA9C-5F75C26196A4}" presName="childNode" presStyleLbl="node1" presStyleIdx="17" presStyleCnt="21" custScaleY="26121" custLinFactNeighborY="-11255">
        <dgm:presLayoutVars>
          <dgm:bulletEnabled val="1"/>
        </dgm:presLayoutVars>
      </dgm:prSet>
      <dgm:spPr/>
    </dgm:pt>
    <dgm:pt modelId="{E61F8A2E-8A06-4B56-A817-22A49BA4E445}" type="pres">
      <dgm:prSet presAssocID="{8D26A0AF-B473-4605-AA9C-5F75C26196A4}" presName="aSpace2" presStyleCnt="0"/>
      <dgm:spPr/>
    </dgm:pt>
    <dgm:pt modelId="{70FE4106-2769-4DEC-87C5-71FBA8FD8C2F}" type="pres">
      <dgm:prSet presAssocID="{41A2FEC1-00BE-49AC-B2A6-77F77CFE4939}" presName="childNode" presStyleLbl="node1" presStyleIdx="18" presStyleCnt="21" custScaleY="52405" custLinFactNeighborY="37595">
        <dgm:presLayoutVars>
          <dgm:bulletEnabled val="1"/>
        </dgm:presLayoutVars>
      </dgm:prSet>
      <dgm:spPr/>
    </dgm:pt>
    <dgm:pt modelId="{02994C6A-E631-4D81-9BB1-3573572625D7}" type="pres">
      <dgm:prSet presAssocID="{41A2FEC1-00BE-49AC-B2A6-77F77CFE4939}" presName="aSpace2" presStyleCnt="0"/>
      <dgm:spPr/>
    </dgm:pt>
    <dgm:pt modelId="{32BFA5C0-F976-486E-AE0B-ACA3AD5FA604}" type="pres">
      <dgm:prSet presAssocID="{443F02FB-D981-463F-8D88-E34CCB7E5BED}" presName="childNode" presStyleLbl="node1" presStyleIdx="19" presStyleCnt="21" custScaleY="53114" custLinFactNeighborY="25249">
        <dgm:presLayoutVars>
          <dgm:bulletEnabled val="1"/>
        </dgm:presLayoutVars>
      </dgm:prSet>
      <dgm:spPr/>
    </dgm:pt>
    <dgm:pt modelId="{9CD69FA9-DDF4-45B3-A080-67CB5DDAE47E}" type="pres">
      <dgm:prSet presAssocID="{443F02FB-D981-463F-8D88-E34CCB7E5BED}" presName="aSpace2" presStyleCnt="0"/>
      <dgm:spPr/>
    </dgm:pt>
    <dgm:pt modelId="{7DAA2BAA-33AC-4F1A-AB9B-91B1606E335A}" type="pres">
      <dgm:prSet presAssocID="{F83D2606-858A-433F-A9F8-34C5920CCDBF}" presName="childNode" presStyleLbl="node1" presStyleIdx="20" presStyleCnt="21" custScaleY="38365">
        <dgm:presLayoutVars>
          <dgm:bulletEnabled val="1"/>
        </dgm:presLayoutVars>
      </dgm:prSet>
      <dgm:spPr/>
    </dgm:pt>
  </dgm:ptLst>
  <dgm:cxnLst>
    <dgm:cxn modelId="{0D8F2800-43F7-461D-85F9-99F6159E4E7C}" type="presOf" srcId="{F83D2606-858A-433F-A9F8-34C5920CCDBF}" destId="{7DAA2BAA-33AC-4F1A-AB9B-91B1606E335A}" srcOrd="0" destOrd="0" presId="urn:microsoft.com/office/officeart/2005/8/layout/lProcess2"/>
    <dgm:cxn modelId="{BBF1E501-09A3-4986-A6C8-61B183A040C4}" srcId="{C695889D-3788-4796-B20D-A1C04EE43D6D}" destId="{443F02FB-D981-463F-8D88-E34CCB7E5BED}" srcOrd="2" destOrd="0" parTransId="{C6BBBE05-8F2C-4196-8220-25D27BD004CD}" sibTransId="{E897234D-2F38-42CE-B2BF-9EAA681CA7BF}"/>
    <dgm:cxn modelId="{F1318302-986D-448A-8E65-DA2A58D55C43}" type="presOf" srcId="{7973B822-42C8-4A08-9254-9E1446903196}" destId="{CF29A4B8-BD38-4D01-8AAA-9832B392FB4F}" srcOrd="0" destOrd="0" presId="urn:microsoft.com/office/officeart/2005/8/layout/lProcess2"/>
    <dgm:cxn modelId="{5C4DA104-D17B-4AD5-96E0-00602DCE3CC3}" srcId="{FC625F60-6C43-403F-86A4-B2791536A480}" destId="{8BD4D02D-D146-46CF-B880-AE751D666618}" srcOrd="4" destOrd="0" parTransId="{6A2F48F0-CEAC-4E84-BAE9-BFCAAB53BF75}" sibTransId="{9EFCEC47-9D85-44F9-AE39-AB7175261F0A}"/>
    <dgm:cxn modelId="{14A3CB07-6452-4D16-B2E9-EDF219CD7A12}" type="presOf" srcId="{0AB6B6F6-AF3F-44F1-BD8E-3CFBAC14B87B}" destId="{2101A582-DF24-47C8-BF17-E9A543590BA2}" srcOrd="0" destOrd="0" presId="urn:microsoft.com/office/officeart/2005/8/layout/lProcess2"/>
    <dgm:cxn modelId="{1549E407-F351-4BF9-B4B1-CB80E80A680D}" type="presOf" srcId="{C695889D-3788-4796-B20D-A1C04EE43D6D}" destId="{67B862C6-9994-4214-9096-2DC777DA800F}" srcOrd="1" destOrd="0" presId="urn:microsoft.com/office/officeart/2005/8/layout/lProcess2"/>
    <dgm:cxn modelId="{5A37F90B-193A-4783-B59B-F2991F3B8B13}" srcId="{45EEB33F-9A63-4FE6-9B69-96FA5B67561D}" destId="{C695889D-3788-4796-B20D-A1C04EE43D6D}" srcOrd="4" destOrd="0" parTransId="{69A9831D-26D1-405A-AD65-36DA45D0DB06}" sibTransId="{070EA3E5-9D82-4943-99E6-E74519BECB1A}"/>
    <dgm:cxn modelId="{1B118D0F-980B-415C-8970-D8F11D070701}" type="presOf" srcId="{6C28FE0B-3A7D-4BB7-874F-1353ABDB22CA}" destId="{96E6154C-A98E-46EA-93DD-B0F09F6C4910}" srcOrd="0" destOrd="0" presId="urn:microsoft.com/office/officeart/2005/8/layout/lProcess2"/>
    <dgm:cxn modelId="{581EED12-A4E2-4914-B0B0-FE914611C287}" srcId="{45EEB33F-9A63-4FE6-9B69-96FA5B67561D}" destId="{7BFEEAD9-0DA2-49FA-96ED-6B6DE7072B25}" srcOrd="1" destOrd="0" parTransId="{9E47BD43-F6A5-44C4-B739-82958A23B948}" sibTransId="{0D5796BC-EADE-494F-9076-CA78693311DC}"/>
    <dgm:cxn modelId="{ADF36B18-AC9D-4B9D-B6CB-2D1BDEFB0943}" type="presOf" srcId="{7BFEEAD9-0DA2-49FA-96ED-6B6DE7072B25}" destId="{BD323F03-BFE6-4B9F-8E09-04A1112F54D7}" srcOrd="0" destOrd="0" presId="urn:microsoft.com/office/officeart/2005/8/layout/lProcess2"/>
    <dgm:cxn modelId="{2FE34A1A-051C-4DBF-8291-3AC40BD2DDF8}" type="presOf" srcId="{8AF0CFC0-23B4-4BFD-B9BD-6BF546771C61}" destId="{D9F25FBC-7703-4369-8E4B-059590235A81}" srcOrd="0" destOrd="0" presId="urn:microsoft.com/office/officeart/2005/8/layout/lProcess2"/>
    <dgm:cxn modelId="{BFD12520-4BC2-4B28-9107-A4CCC86B0821}" srcId="{45EEB33F-9A63-4FE6-9B69-96FA5B67561D}" destId="{14C1DFC1-079B-4446-9C49-4B22297344B3}" srcOrd="3" destOrd="0" parTransId="{62B0D9F4-8A05-4F69-B074-3CA480AEF573}" sibTransId="{A32B5D35-6A8F-45A6-92A2-4DFBB96FE153}"/>
    <dgm:cxn modelId="{B6C2BD20-5177-4C9C-8F28-8FC2112CD689}" type="presOf" srcId="{C695889D-3788-4796-B20D-A1C04EE43D6D}" destId="{8E651933-A13C-4D44-AE19-8644C8A2EFBC}" srcOrd="0" destOrd="0" presId="urn:microsoft.com/office/officeart/2005/8/layout/lProcess2"/>
    <dgm:cxn modelId="{8497AF2E-839D-49DC-A6F5-C1724431C796}" type="presOf" srcId="{32B32B67-E100-4FF7-9719-CB021CFDA02D}" destId="{683BF1C1-A6EB-442F-9CAC-D3E1C2AE7DA9}" srcOrd="0" destOrd="0" presId="urn:microsoft.com/office/officeart/2005/8/layout/lProcess2"/>
    <dgm:cxn modelId="{BCAE0A33-C2BB-497D-BB5C-C0BCE7AAC58A}" type="presOf" srcId="{443F02FB-D981-463F-8D88-E34CCB7E5BED}" destId="{32BFA5C0-F976-486E-AE0B-ACA3AD5FA604}" srcOrd="0" destOrd="0" presId="urn:microsoft.com/office/officeart/2005/8/layout/lProcess2"/>
    <dgm:cxn modelId="{E96EF836-6B65-4029-B258-5F577E9D1D56}" type="presOf" srcId="{FC625F60-6C43-403F-86A4-B2791536A480}" destId="{25EC5137-7B6B-44C1-A746-DD8A24AD1FD9}" srcOrd="0" destOrd="0" presId="urn:microsoft.com/office/officeart/2005/8/layout/lProcess2"/>
    <dgm:cxn modelId="{FAA86162-3CC5-4604-8A3C-BD74CEC9FD5E}" srcId="{45EEB33F-9A63-4FE6-9B69-96FA5B67561D}" destId="{FC625F60-6C43-403F-86A4-B2791536A480}" srcOrd="0" destOrd="0" parTransId="{3137B28D-0FD3-4CF2-99A3-E0483E00677F}" sibTransId="{3493EFD7-154B-46C2-91EC-4A423F0CF01A}"/>
    <dgm:cxn modelId="{5FFFE263-47E5-4CD5-85A1-73BF803EDFD3}" srcId="{32B32B67-E100-4FF7-9719-CB021CFDA02D}" destId="{8F349615-8EB8-441B-BDAE-FD50CB68C88B}" srcOrd="3" destOrd="0" parTransId="{DB6D58E6-6437-4D5C-A2B9-AA7266127830}" sibTransId="{C8FF9E79-3674-43DB-9A2F-8047C04551C3}"/>
    <dgm:cxn modelId="{05859344-6CDA-4191-87C3-4AA6C29A2497}" type="presOf" srcId="{9BFB7093-689D-4C3A-BFCE-ED44D29247F6}" destId="{9298BE84-CDC2-4710-8EAF-9F45023707D1}" srcOrd="0" destOrd="0" presId="urn:microsoft.com/office/officeart/2005/8/layout/lProcess2"/>
    <dgm:cxn modelId="{5F30FF65-A25D-4B49-882A-F5DCD01439D1}" type="presOf" srcId="{14C1DFC1-079B-4446-9C49-4B22297344B3}" destId="{6C3D0B86-FCEE-4FE5-9477-0C1C3ED92F9D}" srcOrd="1" destOrd="0" presId="urn:microsoft.com/office/officeart/2005/8/layout/lProcess2"/>
    <dgm:cxn modelId="{D60D2667-B854-4AA5-B4FC-283CB8C1B9FF}" type="presOf" srcId="{1177A0B1-E962-43C5-87FF-DA95607CEAE3}" destId="{F2917A2F-E37D-4A3E-8725-1C1C3239B31A}" srcOrd="0" destOrd="0" presId="urn:microsoft.com/office/officeart/2005/8/layout/lProcess2"/>
    <dgm:cxn modelId="{7341D56B-7212-4AB0-A28A-40C39C05EEB2}" type="presOf" srcId="{FC625F60-6C43-403F-86A4-B2791536A480}" destId="{76D342FD-2608-4A2B-8923-1682695E382A}" srcOrd="1" destOrd="0" presId="urn:microsoft.com/office/officeart/2005/8/layout/lProcess2"/>
    <dgm:cxn modelId="{0F951A4C-0A22-4248-9025-3E74D1B9E7C9}" type="presOf" srcId="{4467D70B-F77C-474C-95E1-0681FD312A4A}" destId="{536D61C3-3565-477F-8154-FF79DA7098E0}" srcOrd="0" destOrd="0" presId="urn:microsoft.com/office/officeart/2005/8/layout/lProcess2"/>
    <dgm:cxn modelId="{3FB01155-9524-412A-8E8F-BC25C525278F}" srcId="{14C1DFC1-079B-4446-9C49-4B22297344B3}" destId="{1177A0B1-E962-43C5-87FF-DA95607CEAE3}" srcOrd="2" destOrd="0" parTransId="{1BE082B0-AE57-4080-9788-66D051581471}" sibTransId="{8FB7D596-EE5F-427F-B0F7-7DF7C2077664}"/>
    <dgm:cxn modelId="{2F8E7075-9B3A-40B0-93AD-8FA080F90884}" srcId="{7BFEEAD9-0DA2-49FA-96ED-6B6DE7072B25}" destId="{E849DD70-F3B2-458C-AF72-1BDFECE53B07}" srcOrd="1" destOrd="0" parTransId="{4D78D3F9-9D49-4014-97CB-AD0C977023EA}" sibTransId="{61FAF0AC-21FA-4C1C-99B0-E2D20896131E}"/>
    <dgm:cxn modelId="{50EB8475-E6AB-408F-A2B2-14C7A11AF82E}" type="presOf" srcId="{45EEB33F-9A63-4FE6-9B69-96FA5B67561D}" destId="{A2684E5D-D350-45F4-A273-3ADDCE504C18}" srcOrd="0" destOrd="0" presId="urn:microsoft.com/office/officeart/2005/8/layout/lProcess2"/>
    <dgm:cxn modelId="{1C55E676-5E3E-4261-B4BF-8BFE766ABE9F}" srcId="{FC625F60-6C43-403F-86A4-B2791536A480}" destId="{B64A1895-9109-4265-AA9A-54643809AE21}" srcOrd="0" destOrd="0" parTransId="{8F30A0A7-9A23-4A41-A287-6643D1954739}" sibTransId="{5C6F139A-9389-4D3F-9FB3-ECCC6C95BA7C}"/>
    <dgm:cxn modelId="{C73C9658-6296-4A08-9624-11AB78D61E61}" type="presOf" srcId="{6B22F960-57A0-467A-861F-31DB715787A2}" destId="{E0E14B2A-D4F0-40BD-BFBF-1EECB568B7F0}" srcOrd="0" destOrd="0" presId="urn:microsoft.com/office/officeart/2005/8/layout/lProcess2"/>
    <dgm:cxn modelId="{652A717D-B57B-4A7D-8E17-DB388BE0D1C3}" type="presOf" srcId="{E849DD70-F3B2-458C-AF72-1BDFECE53B07}" destId="{7654A099-ECBE-458C-B584-5968F5067339}" srcOrd="0" destOrd="0" presId="urn:microsoft.com/office/officeart/2005/8/layout/lProcess2"/>
    <dgm:cxn modelId="{EA6A3A7E-7B95-4AAF-B0F6-45E25710785C}" srcId="{7BFEEAD9-0DA2-49FA-96ED-6B6DE7072B25}" destId="{55FB6290-F35E-40F2-8B5D-C9E7D6DA0115}" srcOrd="2" destOrd="0" parTransId="{962D9541-E932-4B1B-9C67-7C5E7FBFC7F8}" sibTransId="{D9C1B3C4-F7C5-49EA-A44D-45C6BF8F2153}"/>
    <dgm:cxn modelId="{A31AE87E-9283-449C-AA77-83F063449880}" type="presOf" srcId="{12C7E781-9871-4523-8090-B7E43A502593}" destId="{C8B97962-FCB0-4427-B1D0-4CDDF93D27DC}" srcOrd="0" destOrd="0" presId="urn:microsoft.com/office/officeart/2005/8/layout/lProcess2"/>
    <dgm:cxn modelId="{CA0FAD83-57CD-48D0-9E09-52BC2284166A}" srcId="{C695889D-3788-4796-B20D-A1C04EE43D6D}" destId="{41A2FEC1-00BE-49AC-B2A6-77F77CFE4939}" srcOrd="1" destOrd="0" parTransId="{FC7993B4-1BE8-4485-B37D-C8694BC6510D}" sibTransId="{A0448089-9A58-47C8-A46A-ED83B948C075}"/>
    <dgm:cxn modelId="{85D07484-A6F1-427A-A7A3-3B6C10B89128}" type="presOf" srcId="{55FB6290-F35E-40F2-8B5D-C9E7D6DA0115}" destId="{9AC724DA-2D2A-4EFB-88C6-5571F188452B}" srcOrd="0" destOrd="0" presId="urn:microsoft.com/office/officeart/2005/8/layout/lProcess2"/>
    <dgm:cxn modelId="{CBCD8886-E1D3-4C26-AE5E-37681B356132}" type="presOf" srcId="{41A2FEC1-00BE-49AC-B2A6-77F77CFE4939}" destId="{70FE4106-2769-4DEC-87C5-71FBA8FD8C2F}" srcOrd="0" destOrd="0" presId="urn:microsoft.com/office/officeart/2005/8/layout/lProcess2"/>
    <dgm:cxn modelId="{B245D690-AFDF-42A8-8A78-575E360A75F1}" srcId="{32B32B67-E100-4FF7-9719-CB021CFDA02D}" destId="{4467D70B-F77C-474C-95E1-0681FD312A4A}" srcOrd="2" destOrd="0" parTransId="{F0F81D9B-E4C6-4E5F-943B-5678D3D9A866}" sibTransId="{AE2F681E-765F-4ACA-A70A-1D7E85E292FC}"/>
    <dgm:cxn modelId="{45BDB396-2C62-4EC1-AB1D-47BEEE4F73E9}" srcId="{32B32B67-E100-4FF7-9719-CB021CFDA02D}" destId="{6C28FE0B-3A7D-4BB7-874F-1353ABDB22CA}" srcOrd="0" destOrd="0" parTransId="{26DD0519-3863-4065-9FA1-0B2917FBF915}" sibTransId="{4E4AE31F-B923-401F-A6D6-668E8CC7B486}"/>
    <dgm:cxn modelId="{B351239B-2A03-4D7D-B99D-33FE06441403}" type="presOf" srcId="{B64A1895-9109-4265-AA9A-54643809AE21}" destId="{F774AED7-B620-494D-8683-2099F8E7F203}" srcOrd="0" destOrd="0" presId="urn:microsoft.com/office/officeart/2005/8/layout/lProcess2"/>
    <dgm:cxn modelId="{32263A9E-E2B0-41E2-B651-968E9E3AFA5F}" srcId="{32B32B67-E100-4FF7-9719-CB021CFDA02D}" destId="{7973B822-42C8-4A08-9254-9E1446903196}" srcOrd="1" destOrd="0" parTransId="{DDBE6169-8A2E-40E2-94EA-12184661096C}" sibTransId="{5992107D-F6B5-402A-AB69-3F8B3F66CAE0}"/>
    <dgm:cxn modelId="{31F552B1-4857-4EDB-8D78-1D6F630B3A26}" type="presOf" srcId="{A085C34A-1EE7-46A4-899D-EEB61876D9DA}" destId="{4B110BC0-E13C-4AC4-8F42-4A72C9614FC8}" srcOrd="0" destOrd="0" presId="urn:microsoft.com/office/officeart/2005/8/layout/lProcess2"/>
    <dgm:cxn modelId="{FDF92AB5-FB69-4A8F-912F-45B543AEF79B}" type="presOf" srcId="{8BD4D02D-D146-46CF-B880-AE751D666618}" destId="{1DC78DB6-452C-49C4-BBC3-AA161FE09B6C}" srcOrd="0" destOrd="0" presId="urn:microsoft.com/office/officeart/2005/8/layout/lProcess2"/>
    <dgm:cxn modelId="{C3CC1EB8-3A06-4A8B-9B52-934E1C4E87DD}" srcId="{14C1DFC1-079B-4446-9C49-4B22297344B3}" destId="{0AB6B6F6-AF3F-44F1-BD8E-3CFBAC14B87B}" srcOrd="1" destOrd="0" parTransId="{D9E5B020-962E-4CFF-A87F-9A5411D89C36}" sibTransId="{38564408-C616-4DDF-9C30-3D72071C7974}"/>
    <dgm:cxn modelId="{7B95E8BA-108B-4FB3-89AD-6E30186A80BE}" type="presOf" srcId="{8F349615-8EB8-441B-BDAE-FD50CB68C88B}" destId="{3738967D-50F6-4A9C-A9C8-93C2DA000042}" srcOrd="0" destOrd="0" presId="urn:microsoft.com/office/officeart/2005/8/layout/lProcess2"/>
    <dgm:cxn modelId="{40970ECD-37D6-4362-ADD1-E95FF50D35C9}" srcId="{FC625F60-6C43-403F-86A4-B2791536A480}" destId="{6C4F4BD0-CA7D-4D18-B62F-DF78338F78AE}" srcOrd="3" destOrd="0" parTransId="{0933C30E-4877-4A1C-84B4-4038C6B1886A}" sibTransId="{F4E2BA23-EEE3-4F89-AD7D-59AD59D131D7}"/>
    <dgm:cxn modelId="{3A413FD2-8CDE-4EB1-BF69-6035CD3385AA}" type="presOf" srcId="{8DF6B69D-5567-42F9-9324-05C12A181C77}" destId="{36161CA5-C723-497A-A62B-AB73C6FB9ADB}" srcOrd="0" destOrd="0" presId="urn:microsoft.com/office/officeart/2005/8/layout/lProcess2"/>
    <dgm:cxn modelId="{EB201DD4-C336-4C23-9C10-D76C53EC1BB9}" type="presOf" srcId="{8D26A0AF-B473-4605-AA9C-5F75C26196A4}" destId="{C050C6FD-1A8F-4046-8F07-43BD870A3811}" srcOrd="0" destOrd="0" presId="urn:microsoft.com/office/officeart/2005/8/layout/lProcess2"/>
    <dgm:cxn modelId="{C2B1A8D4-73BE-43CE-A1B5-BA1D1FFC9C7D}" srcId="{FC625F60-6C43-403F-86A4-B2791536A480}" destId="{9BFB7093-689D-4C3A-BFCE-ED44D29247F6}" srcOrd="5" destOrd="0" parTransId="{AE9AC6A1-E25D-4704-8BE4-7E5E2C01D02F}" sibTransId="{7A7CDE4E-784F-4296-8F45-F8AEB27E3B57}"/>
    <dgm:cxn modelId="{2CB899D8-8EFD-4876-9C3A-982FC30807C1}" srcId="{C695889D-3788-4796-B20D-A1C04EE43D6D}" destId="{F83D2606-858A-433F-A9F8-34C5920CCDBF}" srcOrd="3" destOrd="0" parTransId="{101788DF-4BBB-45DD-94E1-FF44EE5CB9F7}" sibTransId="{0AA242E9-6559-431A-A240-B9B7ACC883F9}"/>
    <dgm:cxn modelId="{49D33ADD-2F45-4B62-9E77-4B84B59EE747}" type="presOf" srcId="{6C4F4BD0-CA7D-4D18-B62F-DF78338F78AE}" destId="{C3120841-DC8D-4AD2-94BF-205556F645E9}" srcOrd="0" destOrd="0" presId="urn:microsoft.com/office/officeart/2005/8/layout/lProcess2"/>
    <dgm:cxn modelId="{A3FD3BE4-3E50-4921-877B-81CAED928A2C}" type="presOf" srcId="{32B32B67-E100-4FF7-9719-CB021CFDA02D}" destId="{40F7C31A-0202-41CE-8C99-694007DEF048}" srcOrd="1" destOrd="0" presId="urn:microsoft.com/office/officeart/2005/8/layout/lProcess2"/>
    <dgm:cxn modelId="{A4C8FCE7-1CD7-4E12-A7C6-F5A7B77A8259}" type="presOf" srcId="{14C1DFC1-079B-4446-9C49-4B22297344B3}" destId="{31EE7345-D96E-4290-BB8A-C910F6AA63E5}" srcOrd="0" destOrd="0" presId="urn:microsoft.com/office/officeart/2005/8/layout/lProcess2"/>
    <dgm:cxn modelId="{1A3001E9-125C-4F34-BF7C-9030ECCDE71C}" srcId="{FC625F60-6C43-403F-86A4-B2791536A480}" destId="{A085C34A-1EE7-46A4-899D-EEB61876D9DA}" srcOrd="2" destOrd="0" parTransId="{6A2136A7-0892-463C-9D3E-70E4816AC0D8}" sibTransId="{65D90BC5-F2F3-49E4-A760-69FC97804F18}"/>
    <dgm:cxn modelId="{5A0AC0E9-2453-4E93-82B3-C91D5CF5E745}" srcId="{FC625F60-6C43-403F-86A4-B2791536A480}" destId="{8DF6B69D-5567-42F9-9324-05C12A181C77}" srcOrd="1" destOrd="0" parTransId="{BA39362E-4C61-48EA-B94E-55FD9326E4D8}" sibTransId="{DC909DF5-F483-4208-9F83-054F2D66BB7F}"/>
    <dgm:cxn modelId="{DB2431EA-B373-4A3A-93A1-E4C01B343858}" srcId="{14C1DFC1-079B-4446-9C49-4B22297344B3}" destId="{12C7E781-9871-4523-8090-B7E43A502593}" srcOrd="0" destOrd="0" parTransId="{03FF1462-A88C-403D-9068-33767EDB44D3}" sibTransId="{63410CB5-3EFC-4A97-9A47-2E812E5FA23E}"/>
    <dgm:cxn modelId="{ED2929EE-9AB2-4756-B672-E92151A05F76}" type="presOf" srcId="{7BFEEAD9-0DA2-49FA-96ED-6B6DE7072B25}" destId="{73DF2EC4-C2FF-4261-AE23-6312E3EEC58E}" srcOrd="1" destOrd="0" presId="urn:microsoft.com/office/officeart/2005/8/layout/lProcess2"/>
    <dgm:cxn modelId="{11E187EF-9A7A-4DD3-9FAF-33B5560EBC63}" srcId="{7BFEEAD9-0DA2-49FA-96ED-6B6DE7072B25}" destId="{6B22F960-57A0-467A-861F-31DB715787A2}" srcOrd="0" destOrd="0" parTransId="{1E66C4E8-14FC-44BA-9FD7-896DB3E7B149}" sibTransId="{25453178-391D-470F-A43C-58DB517288F1}"/>
    <dgm:cxn modelId="{DDD2A6F4-EBD8-4591-AC7A-D2D3F5C953AC}" srcId="{C695889D-3788-4796-B20D-A1C04EE43D6D}" destId="{8D26A0AF-B473-4605-AA9C-5F75C26196A4}" srcOrd="0" destOrd="0" parTransId="{423438A5-0CEF-4B17-963F-53CC228F3F94}" sibTransId="{C4C304AF-5DB7-4D80-9794-CDCEB8F5EE20}"/>
    <dgm:cxn modelId="{A4017AF6-BA62-4C6C-82D8-C3D22ED7A800}" srcId="{14C1DFC1-079B-4446-9C49-4B22297344B3}" destId="{8AF0CFC0-23B4-4BFD-B9BD-6BF546771C61}" srcOrd="3" destOrd="0" parTransId="{238F9549-D6E9-48F3-8495-C4DFD9CF294F}" sibTransId="{2579CCC6-72CF-4536-926F-3E4AE2465683}"/>
    <dgm:cxn modelId="{E7B036FE-B7E6-4C4E-BF94-224D4858254B}" srcId="{45EEB33F-9A63-4FE6-9B69-96FA5B67561D}" destId="{32B32B67-E100-4FF7-9719-CB021CFDA02D}" srcOrd="2" destOrd="0" parTransId="{B0AD51C5-225F-495F-823D-CE5792FE1A43}" sibTransId="{866F9B63-6BED-46DA-9ED8-0F9EF905A98E}"/>
    <dgm:cxn modelId="{1194149C-990E-49C4-A853-63B9BDADCB4B}" type="presParOf" srcId="{A2684E5D-D350-45F4-A273-3ADDCE504C18}" destId="{02062054-D712-45F2-9AC1-F6748EEF26BA}" srcOrd="0" destOrd="0" presId="urn:microsoft.com/office/officeart/2005/8/layout/lProcess2"/>
    <dgm:cxn modelId="{2DD45971-5B68-4595-B3B0-B961D551D5FB}" type="presParOf" srcId="{02062054-D712-45F2-9AC1-F6748EEF26BA}" destId="{25EC5137-7B6B-44C1-A746-DD8A24AD1FD9}" srcOrd="0" destOrd="0" presId="urn:microsoft.com/office/officeart/2005/8/layout/lProcess2"/>
    <dgm:cxn modelId="{CE8CAFA4-E196-4D36-9B38-997074329CC4}" type="presParOf" srcId="{02062054-D712-45F2-9AC1-F6748EEF26BA}" destId="{76D342FD-2608-4A2B-8923-1682695E382A}" srcOrd="1" destOrd="0" presId="urn:microsoft.com/office/officeart/2005/8/layout/lProcess2"/>
    <dgm:cxn modelId="{637A7AF6-975E-4139-9B12-93F51E4F0E2B}" type="presParOf" srcId="{02062054-D712-45F2-9AC1-F6748EEF26BA}" destId="{A05003C6-2438-47B2-82BF-17EBF9A79D5E}" srcOrd="2" destOrd="0" presId="urn:microsoft.com/office/officeart/2005/8/layout/lProcess2"/>
    <dgm:cxn modelId="{081A77AD-8C51-4F09-9A4F-E9C2B27EE848}" type="presParOf" srcId="{A05003C6-2438-47B2-82BF-17EBF9A79D5E}" destId="{C4754602-676F-4215-B579-9070EC86BD26}" srcOrd="0" destOrd="0" presId="urn:microsoft.com/office/officeart/2005/8/layout/lProcess2"/>
    <dgm:cxn modelId="{2927A67C-19EB-4B86-ACC1-A941937BC753}" type="presParOf" srcId="{C4754602-676F-4215-B579-9070EC86BD26}" destId="{F774AED7-B620-494D-8683-2099F8E7F203}" srcOrd="0" destOrd="0" presId="urn:microsoft.com/office/officeart/2005/8/layout/lProcess2"/>
    <dgm:cxn modelId="{CFE32A65-5DE8-4CBF-A744-11AEABCBEF72}" type="presParOf" srcId="{C4754602-676F-4215-B579-9070EC86BD26}" destId="{B1A83385-2660-4563-8A0B-E343C93352CB}" srcOrd="1" destOrd="0" presId="urn:microsoft.com/office/officeart/2005/8/layout/lProcess2"/>
    <dgm:cxn modelId="{2C8BDF5E-CC7D-4610-BB0F-E29203DDA99B}" type="presParOf" srcId="{C4754602-676F-4215-B579-9070EC86BD26}" destId="{36161CA5-C723-497A-A62B-AB73C6FB9ADB}" srcOrd="2" destOrd="0" presId="urn:microsoft.com/office/officeart/2005/8/layout/lProcess2"/>
    <dgm:cxn modelId="{0DF109A7-2189-48BD-AB17-C36EFDB0285A}" type="presParOf" srcId="{C4754602-676F-4215-B579-9070EC86BD26}" destId="{2739B16B-49B6-485D-BE45-90F8BC74D62A}" srcOrd="3" destOrd="0" presId="urn:microsoft.com/office/officeart/2005/8/layout/lProcess2"/>
    <dgm:cxn modelId="{0D0CBB84-4B37-47CE-A841-5590B4C19395}" type="presParOf" srcId="{C4754602-676F-4215-B579-9070EC86BD26}" destId="{4B110BC0-E13C-4AC4-8F42-4A72C9614FC8}" srcOrd="4" destOrd="0" presId="urn:microsoft.com/office/officeart/2005/8/layout/lProcess2"/>
    <dgm:cxn modelId="{F517A0F3-BDAB-4B64-B97A-6F68F20524F2}" type="presParOf" srcId="{C4754602-676F-4215-B579-9070EC86BD26}" destId="{816C0176-2733-47F2-B496-6EB23066F872}" srcOrd="5" destOrd="0" presId="urn:microsoft.com/office/officeart/2005/8/layout/lProcess2"/>
    <dgm:cxn modelId="{6EB26F4B-9018-4500-92B9-1C7C054F4244}" type="presParOf" srcId="{C4754602-676F-4215-B579-9070EC86BD26}" destId="{C3120841-DC8D-4AD2-94BF-205556F645E9}" srcOrd="6" destOrd="0" presId="urn:microsoft.com/office/officeart/2005/8/layout/lProcess2"/>
    <dgm:cxn modelId="{FAB1CBDA-67A6-4B2B-8E29-343943E131C3}" type="presParOf" srcId="{C4754602-676F-4215-B579-9070EC86BD26}" destId="{8B1FF7A8-9A8B-47BE-8419-63677A05B89F}" srcOrd="7" destOrd="0" presId="urn:microsoft.com/office/officeart/2005/8/layout/lProcess2"/>
    <dgm:cxn modelId="{98A99ADC-CEAB-439F-B9BE-40F4635E0538}" type="presParOf" srcId="{C4754602-676F-4215-B579-9070EC86BD26}" destId="{1DC78DB6-452C-49C4-BBC3-AA161FE09B6C}" srcOrd="8" destOrd="0" presId="urn:microsoft.com/office/officeart/2005/8/layout/lProcess2"/>
    <dgm:cxn modelId="{1A0777EB-70BB-4345-A149-C4A87DC96092}" type="presParOf" srcId="{C4754602-676F-4215-B579-9070EC86BD26}" destId="{1FA9B0BC-770E-40EF-8BDC-B62C40E2D613}" srcOrd="9" destOrd="0" presId="urn:microsoft.com/office/officeart/2005/8/layout/lProcess2"/>
    <dgm:cxn modelId="{3B5D7AC8-E5FD-4558-8DA8-68D76ECDBCB5}" type="presParOf" srcId="{C4754602-676F-4215-B579-9070EC86BD26}" destId="{9298BE84-CDC2-4710-8EAF-9F45023707D1}" srcOrd="10" destOrd="0" presId="urn:microsoft.com/office/officeart/2005/8/layout/lProcess2"/>
    <dgm:cxn modelId="{5AD1DBE7-CBB4-499E-A96A-BCADDA1B0B1F}" type="presParOf" srcId="{A2684E5D-D350-45F4-A273-3ADDCE504C18}" destId="{C7A63786-CE82-47E4-82CD-A5DA02549E2F}" srcOrd="1" destOrd="0" presId="urn:microsoft.com/office/officeart/2005/8/layout/lProcess2"/>
    <dgm:cxn modelId="{44629110-B0FB-4786-A5D6-2CDF41C0F192}" type="presParOf" srcId="{A2684E5D-D350-45F4-A273-3ADDCE504C18}" destId="{4B21D652-EB5C-4B3B-809F-16EDDFFB8832}" srcOrd="2" destOrd="0" presId="urn:microsoft.com/office/officeart/2005/8/layout/lProcess2"/>
    <dgm:cxn modelId="{34AD9D3A-3E2D-47DC-B268-B1AF1D836E76}" type="presParOf" srcId="{4B21D652-EB5C-4B3B-809F-16EDDFFB8832}" destId="{BD323F03-BFE6-4B9F-8E09-04A1112F54D7}" srcOrd="0" destOrd="0" presId="urn:microsoft.com/office/officeart/2005/8/layout/lProcess2"/>
    <dgm:cxn modelId="{35CA7BA4-81A6-4126-BFCB-E5EAE1717533}" type="presParOf" srcId="{4B21D652-EB5C-4B3B-809F-16EDDFFB8832}" destId="{73DF2EC4-C2FF-4261-AE23-6312E3EEC58E}" srcOrd="1" destOrd="0" presId="urn:microsoft.com/office/officeart/2005/8/layout/lProcess2"/>
    <dgm:cxn modelId="{1F17E045-3C6B-4A35-849C-12B5DCBE18C7}" type="presParOf" srcId="{4B21D652-EB5C-4B3B-809F-16EDDFFB8832}" destId="{D34E0D5A-D43B-4E62-849A-E9265B0FF5E5}" srcOrd="2" destOrd="0" presId="urn:microsoft.com/office/officeart/2005/8/layout/lProcess2"/>
    <dgm:cxn modelId="{EDE281C4-8B46-4472-BB44-E725988DDAED}" type="presParOf" srcId="{D34E0D5A-D43B-4E62-849A-E9265B0FF5E5}" destId="{A5B48554-DB2D-40F7-8234-519DC82766CA}" srcOrd="0" destOrd="0" presId="urn:microsoft.com/office/officeart/2005/8/layout/lProcess2"/>
    <dgm:cxn modelId="{E7036327-E16F-4A0D-8910-36174C0F3E01}" type="presParOf" srcId="{A5B48554-DB2D-40F7-8234-519DC82766CA}" destId="{E0E14B2A-D4F0-40BD-BFBF-1EECB568B7F0}" srcOrd="0" destOrd="0" presId="urn:microsoft.com/office/officeart/2005/8/layout/lProcess2"/>
    <dgm:cxn modelId="{8E491529-3345-4FC2-A69C-7AE6B06925E7}" type="presParOf" srcId="{A5B48554-DB2D-40F7-8234-519DC82766CA}" destId="{A0C79BC2-FA07-4D9C-9DAA-38CA7B63639B}" srcOrd="1" destOrd="0" presId="urn:microsoft.com/office/officeart/2005/8/layout/lProcess2"/>
    <dgm:cxn modelId="{E04C0A52-05D3-4442-A476-E440F2DF698F}" type="presParOf" srcId="{A5B48554-DB2D-40F7-8234-519DC82766CA}" destId="{7654A099-ECBE-458C-B584-5968F5067339}" srcOrd="2" destOrd="0" presId="urn:microsoft.com/office/officeart/2005/8/layout/lProcess2"/>
    <dgm:cxn modelId="{A6610A99-CC0E-4293-835E-4A5C2ACE7CFC}" type="presParOf" srcId="{A5B48554-DB2D-40F7-8234-519DC82766CA}" destId="{D924496D-27D9-4EE4-9F63-A1E78695C8E1}" srcOrd="3" destOrd="0" presId="urn:microsoft.com/office/officeart/2005/8/layout/lProcess2"/>
    <dgm:cxn modelId="{648B7D53-2089-483D-B7AB-8551E5DE7BF3}" type="presParOf" srcId="{A5B48554-DB2D-40F7-8234-519DC82766CA}" destId="{9AC724DA-2D2A-4EFB-88C6-5571F188452B}" srcOrd="4" destOrd="0" presId="urn:microsoft.com/office/officeart/2005/8/layout/lProcess2"/>
    <dgm:cxn modelId="{CE7BA3FD-B5D0-4503-95BA-E444E92C5927}" type="presParOf" srcId="{A2684E5D-D350-45F4-A273-3ADDCE504C18}" destId="{0A000867-E15C-40EF-A636-3990676FE622}" srcOrd="3" destOrd="0" presId="urn:microsoft.com/office/officeart/2005/8/layout/lProcess2"/>
    <dgm:cxn modelId="{4768EFEE-DBB3-4D55-9804-DEF5B2AECEB2}" type="presParOf" srcId="{A2684E5D-D350-45F4-A273-3ADDCE504C18}" destId="{0903046A-D0FE-480F-9C4E-63CB5BB61E60}" srcOrd="4" destOrd="0" presId="urn:microsoft.com/office/officeart/2005/8/layout/lProcess2"/>
    <dgm:cxn modelId="{1ADF7D4E-6801-4239-A89C-318049A26D28}" type="presParOf" srcId="{0903046A-D0FE-480F-9C4E-63CB5BB61E60}" destId="{683BF1C1-A6EB-442F-9CAC-D3E1C2AE7DA9}" srcOrd="0" destOrd="0" presId="urn:microsoft.com/office/officeart/2005/8/layout/lProcess2"/>
    <dgm:cxn modelId="{90359BE6-114C-46F8-A007-0A87310A9C98}" type="presParOf" srcId="{0903046A-D0FE-480F-9C4E-63CB5BB61E60}" destId="{40F7C31A-0202-41CE-8C99-694007DEF048}" srcOrd="1" destOrd="0" presId="urn:microsoft.com/office/officeart/2005/8/layout/lProcess2"/>
    <dgm:cxn modelId="{B2EE5229-6C3D-40AD-942D-7266430F75D4}" type="presParOf" srcId="{0903046A-D0FE-480F-9C4E-63CB5BB61E60}" destId="{34D82E4C-CEF9-4D03-B7BB-9F56EDDCB5D8}" srcOrd="2" destOrd="0" presId="urn:microsoft.com/office/officeart/2005/8/layout/lProcess2"/>
    <dgm:cxn modelId="{AF95965B-C7D5-4BD5-B102-7B86ED5CAEB8}" type="presParOf" srcId="{34D82E4C-CEF9-4D03-B7BB-9F56EDDCB5D8}" destId="{EEC7BF50-4E06-4924-A5D8-802F4AB4517F}" srcOrd="0" destOrd="0" presId="urn:microsoft.com/office/officeart/2005/8/layout/lProcess2"/>
    <dgm:cxn modelId="{39992A93-4423-4912-B6E8-98606418F8AD}" type="presParOf" srcId="{EEC7BF50-4E06-4924-A5D8-802F4AB4517F}" destId="{96E6154C-A98E-46EA-93DD-B0F09F6C4910}" srcOrd="0" destOrd="0" presId="urn:microsoft.com/office/officeart/2005/8/layout/lProcess2"/>
    <dgm:cxn modelId="{F7F59480-29C4-43F3-BAD2-319D5B433348}" type="presParOf" srcId="{EEC7BF50-4E06-4924-A5D8-802F4AB4517F}" destId="{CE95E0E0-BBE3-476A-B50D-F3CCF3EBD6E9}" srcOrd="1" destOrd="0" presId="urn:microsoft.com/office/officeart/2005/8/layout/lProcess2"/>
    <dgm:cxn modelId="{63F5332E-3236-4315-9CFA-1ADD7F80D17B}" type="presParOf" srcId="{EEC7BF50-4E06-4924-A5D8-802F4AB4517F}" destId="{CF29A4B8-BD38-4D01-8AAA-9832B392FB4F}" srcOrd="2" destOrd="0" presId="urn:microsoft.com/office/officeart/2005/8/layout/lProcess2"/>
    <dgm:cxn modelId="{69E3493C-4036-429B-80BD-9959AD7AFF3A}" type="presParOf" srcId="{EEC7BF50-4E06-4924-A5D8-802F4AB4517F}" destId="{784037E8-EAA9-4938-B4D5-313E20D460EA}" srcOrd="3" destOrd="0" presId="urn:microsoft.com/office/officeart/2005/8/layout/lProcess2"/>
    <dgm:cxn modelId="{1D1358AE-79D6-4ECF-A5E8-600FC8789533}" type="presParOf" srcId="{EEC7BF50-4E06-4924-A5D8-802F4AB4517F}" destId="{536D61C3-3565-477F-8154-FF79DA7098E0}" srcOrd="4" destOrd="0" presId="urn:microsoft.com/office/officeart/2005/8/layout/lProcess2"/>
    <dgm:cxn modelId="{F6D6CFBF-2BF9-4CBE-BEF7-6399EFB58B7F}" type="presParOf" srcId="{EEC7BF50-4E06-4924-A5D8-802F4AB4517F}" destId="{297B1974-C8C3-411F-9625-1E4903732AFC}" srcOrd="5" destOrd="0" presId="urn:microsoft.com/office/officeart/2005/8/layout/lProcess2"/>
    <dgm:cxn modelId="{830EB892-2894-4A73-8508-6961A4F794CA}" type="presParOf" srcId="{EEC7BF50-4E06-4924-A5D8-802F4AB4517F}" destId="{3738967D-50F6-4A9C-A9C8-93C2DA000042}" srcOrd="6" destOrd="0" presId="urn:microsoft.com/office/officeart/2005/8/layout/lProcess2"/>
    <dgm:cxn modelId="{C85CB708-88EE-47BD-A945-E82350EBE2C6}" type="presParOf" srcId="{A2684E5D-D350-45F4-A273-3ADDCE504C18}" destId="{9F0BC961-6FCA-40CE-B075-7DD1089882C5}" srcOrd="5" destOrd="0" presId="urn:microsoft.com/office/officeart/2005/8/layout/lProcess2"/>
    <dgm:cxn modelId="{A0168269-35B6-49CA-AF22-E5B76A50350A}" type="presParOf" srcId="{A2684E5D-D350-45F4-A273-3ADDCE504C18}" destId="{D9B91CC4-3659-400E-A840-8EA69B488989}" srcOrd="6" destOrd="0" presId="urn:microsoft.com/office/officeart/2005/8/layout/lProcess2"/>
    <dgm:cxn modelId="{0CDC5A92-4EE4-46AD-8670-728C2A990AF7}" type="presParOf" srcId="{D9B91CC4-3659-400E-A840-8EA69B488989}" destId="{31EE7345-D96E-4290-BB8A-C910F6AA63E5}" srcOrd="0" destOrd="0" presId="urn:microsoft.com/office/officeart/2005/8/layout/lProcess2"/>
    <dgm:cxn modelId="{972A2FB5-F2AD-4E4B-86AF-277FB4CBE342}" type="presParOf" srcId="{D9B91CC4-3659-400E-A840-8EA69B488989}" destId="{6C3D0B86-FCEE-4FE5-9477-0C1C3ED92F9D}" srcOrd="1" destOrd="0" presId="urn:microsoft.com/office/officeart/2005/8/layout/lProcess2"/>
    <dgm:cxn modelId="{163423AE-2E58-4FDA-B0C9-607DA1A48C1E}" type="presParOf" srcId="{D9B91CC4-3659-400E-A840-8EA69B488989}" destId="{55D9AF52-EDC1-406E-B958-BF1CA47EB0D1}" srcOrd="2" destOrd="0" presId="urn:microsoft.com/office/officeart/2005/8/layout/lProcess2"/>
    <dgm:cxn modelId="{452BD80F-6FCC-4C76-8946-AACDE0CFDD4F}" type="presParOf" srcId="{55D9AF52-EDC1-406E-B958-BF1CA47EB0D1}" destId="{04B12714-43AA-4B67-8D76-FB2241924996}" srcOrd="0" destOrd="0" presId="urn:microsoft.com/office/officeart/2005/8/layout/lProcess2"/>
    <dgm:cxn modelId="{7C4544F6-2186-426D-8AD0-9A624D0900A9}" type="presParOf" srcId="{04B12714-43AA-4B67-8D76-FB2241924996}" destId="{C8B97962-FCB0-4427-B1D0-4CDDF93D27DC}" srcOrd="0" destOrd="0" presId="urn:microsoft.com/office/officeart/2005/8/layout/lProcess2"/>
    <dgm:cxn modelId="{2A2FCF43-7FE5-492F-A99E-1417FACF6121}" type="presParOf" srcId="{04B12714-43AA-4B67-8D76-FB2241924996}" destId="{8F18CDFF-43D2-4B17-A5B7-4138DAE4B3C6}" srcOrd="1" destOrd="0" presId="urn:microsoft.com/office/officeart/2005/8/layout/lProcess2"/>
    <dgm:cxn modelId="{B529D543-4437-45E9-803A-E00DA617CCCE}" type="presParOf" srcId="{04B12714-43AA-4B67-8D76-FB2241924996}" destId="{2101A582-DF24-47C8-BF17-E9A543590BA2}" srcOrd="2" destOrd="0" presId="urn:microsoft.com/office/officeart/2005/8/layout/lProcess2"/>
    <dgm:cxn modelId="{4F6A9841-011E-41F0-B8BB-208DF49858C5}" type="presParOf" srcId="{04B12714-43AA-4B67-8D76-FB2241924996}" destId="{71D82B01-6C4C-4D31-A9C3-3D0E6F2AC63B}" srcOrd="3" destOrd="0" presId="urn:microsoft.com/office/officeart/2005/8/layout/lProcess2"/>
    <dgm:cxn modelId="{2F553479-9A9D-4AB8-A9EF-B11DAA43E23D}" type="presParOf" srcId="{04B12714-43AA-4B67-8D76-FB2241924996}" destId="{F2917A2F-E37D-4A3E-8725-1C1C3239B31A}" srcOrd="4" destOrd="0" presId="urn:microsoft.com/office/officeart/2005/8/layout/lProcess2"/>
    <dgm:cxn modelId="{561950E2-8696-4DF4-8F48-2E99FFCF0D4E}" type="presParOf" srcId="{04B12714-43AA-4B67-8D76-FB2241924996}" destId="{2B536169-29DF-4200-BD8D-CD4BAB3C758F}" srcOrd="5" destOrd="0" presId="urn:microsoft.com/office/officeart/2005/8/layout/lProcess2"/>
    <dgm:cxn modelId="{09D604F2-96C2-486F-ADC2-2F69F06A0A1B}" type="presParOf" srcId="{04B12714-43AA-4B67-8D76-FB2241924996}" destId="{D9F25FBC-7703-4369-8E4B-059590235A81}" srcOrd="6" destOrd="0" presId="urn:microsoft.com/office/officeart/2005/8/layout/lProcess2"/>
    <dgm:cxn modelId="{1346C461-6A0F-495D-A6DF-349E20CBBC80}" type="presParOf" srcId="{A2684E5D-D350-45F4-A273-3ADDCE504C18}" destId="{1FD3D5C2-9EA0-40C0-85C0-0236B952D51B}" srcOrd="7" destOrd="0" presId="urn:microsoft.com/office/officeart/2005/8/layout/lProcess2"/>
    <dgm:cxn modelId="{B6D852D1-F432-4216-A272-30EE7E0FA399}" type="presParOf" srcId="{A2684E5D-D350-45F4-A273-3ADDCE504C18}" destId="{2416204B-5196-4D78-B602-8338A82A862E}" srcOrd="8" destOrd="0" presId="urn:microsoft.com/office/officeart/2005/8/layout/lProcess2"/>
    <dgm:cxn modelId="{94487167-AD4F-4991-A194-C5EC38770A78}" type="presParOf" srcId="{2416204B-5196-4D78-B602-8338A82A862E}" destId="{8E651933-A13C-4D44-AE19-8644C8A2EFBC}" srcOrd="0" destOrd="0" presId="urn:microsoft.com/office/officeart/2005/8/layout/lProcess2"/>
    <dgm:cxn modelId="{0D52EB93-5491-4ACD-9008-FF1261B902F1}" type="presParOf" srcId="{2416204B-5196-4D78-B602-8338A82A862E}" destId="{67B862C6-9994-4214-9096-2DC777DA800F}" srcOrd="1" destOrd="0" presId="urn:microsoft.com/office/officeart/2005/8/layout/lProcess2"/>
    <dgm:cxn modelId="{A23EA445-5BB0-49EB-81B8-3DB4E4B5822C}" type="presParOf" srcId="{2416204B-5196-4D78-B602-8338A82A862E}" destId="{B125AB1F-BC7B-4C62-8265-294F65525872}" srcOrd="2" destOrd="0" presId="urn:microsoft.com/office/officeart/2005/8/layout/lProcess2"/>
    <dgm:cxn modelId="{C37F2762-5BF5-4DFA-9B37-E0BB6A154909}" type="presParOf" srcId="{B125AB1F-BC7B-4C62-8265-294F65525872}" destId="{A5A40DF9-733C-417F-81EC-10AAA3E5C773}" srcOrd="0" destOrd="0" presId="urn:microsoft.com/office/officeart/2005/8/layout/lProcess2"/>
    <dgm:cxn modelId="{7D1CF2F8-B27C-4564-8D44-88ECFED28506}" type="presParOf" srcId="{A5A40DF9-733C-417F-81EC-10AAA3E5C773}" destId="{C050C6FD-1A8F-4046-8F07-43BD870A3811}" srcOrd="0" destOrd="0" presId="urn:microsoft.com/office/officeart/2005/8/layout/lProcess2"/>
    <dgm:cxn modelId="{AF5E7F16-13E7-4EFE-8059-ECBA0EC18B01}" type="presParOf" srcId="{A5A40DF9-733C-417F-81EC-10AAA3E5C773}" destId="{E61F8A2E-8A06-4B56-A817-22A49BA4E445}" srcOrd="1" destOrd="0" presId="urn:microsoft.com/office/officeart/2005/8/layout/lProcess2"/>
    <dgm:cxn modelId="{92FCACC2-06C2-4552-9B55-3A45098F83B4}" type="presParOf" srcId="{A5A40DF9-733C-417F-81EC-10AAA3E5C773}" destId="{70FE4106-2769-4DEC-87C5-71FBA8FD8C2F}" srcOrd="2" destOrd="0" presId="urn:microsoft.com/office/officeart/2005/8/layout/lProcess2"/>
    <dgm:cxn modelId="{38068E4E-2731-484E-A774-3808D3A29B79}" type="presParOf" srcId="{A5A40DF9-733C-417F-81EC-10AAA3E5C773}" destId="{02994C6A-E631-4D81-9BB1-3573572625D7}" srcOrd="3" destOrd="0" presId="urn:microsoft.com/office/officeart/2005/8/layout/lProcess2"/>
    <dgm:cxn modelId="{BDAFE254-CDD4-4C3E-A471-701CAF1524D2}" type="presParOf" srcId="{A5A40DF9-733C-417F-81EC-10AAA3E5C773}" destId="{32BFA5C0-F976-486E-AE0B-ACA3AD5FA604}" srcOrd="4" destOrd="0" presId="urn:microsoft.com/office/officeart/2005/8/layout/lProcess2"/>
    <dgm:cxn modelId="{B6F5CFAA-751D-423A-A23A-D6526552EE43}" type="presParOf" srcId="{A5A40DF9-733C-417F-81EC-10AAA3E5C773}" destId="{9CD69FA9-DDF4-45B3-A080-67CB5DDAE47E}" srcOrd="5" destOrd="0" presId="urn:microsoft.com/office/officeart/2005/8/layout/lProcess2"/>
    <dgm:cxn modelId="{DE83FEA2-1546-4EA0-A5A1-1DD9AC19C41E}" type="presParOf" srcId="{A5A40DF9-733C-417F-81EC-10AAA3E5C773}" destId="{7DAA2BAA-33AC-4F1A-AB9B-91B1606E335A}" srcOrd="6" destOrd="0" presId="urn:microsoft.com/office/officeart/2005/8/layout/lProcess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C5137-7B6B-44C1-A746-DD8A24AD1FD9}">
      <dsp:nvSpPr>
        <dsp:cNvPr id="0" name=""/>
        <dsp:cNvSpPr/>
      </dsp:nvSpPr>
      <dsp:spPr>
        <a:xfrm>
          <a:off x="5735" y="0"/>
          <a:ext cx="2012752" cy="4401985"/>
        </a:xfrm>
        <a:prstGeom prst="roundRect">
          <a:avLst>
            <a:gd name="adj" fmla="val 10000"/>
          </a:avLst>
        </a:prstGeom>
        <a:no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Workstream 1: Workforce mapping by segment</a:t>
          </a:r>
        </a:p>
      </dsp:txBody>
      <dsp:txXfrm>
        <a:off x="5735" y="0"/>
        <a:ext cx="2012752" cy="1320595"/>
      </dsp:txXfrm>
    </dsp:sp>
    <dsp:sp modelId="{F774AED7-B620-494D-8683-2099F8E7F203}">
      <dsp:nvSpPr>
        <dsp:cNvPr id="0" name=""/>
        <dsp:cNvSpPr/>
      </dsp:nvSpPr>
      <dsp:spPr>
        <a:xfrm>
          <a:off x="207011" y="1320823"/>
          <a:ext cx="1610202" cy="346833"/>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Workstream lead: TBC</a:t>
          </a:r>
        </a:p>
      </dsp:txBody>
      <dsp:txXfrm>
        <a:off x="217169" y="1330981"/>
        <a:ext cx="1589886" cy="326517"/>
      </dsp:txXfrm>
    </dsp:sp>
    <dsp:sp modelId="{36161CA5-C723-497A-A62B-AB73C6FB9ADB}">
      <dsp:nvSpPr>
        <dsp:cNvPr id="0" name=""/>
        <dsp:cNvSpPr/>
      </dsp:nvSpPr>
      <dsp:spPr>
        <a:xfrm>
          <a:off x="207011" y="1705738"/>
          <a:ext cx="1610202" cy="346833"/>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err="1">
              <a:solidFill>
                <a:sysClr val="windowText" lastClr="000000"/>
              </a:solidFill>
            </a:rPr>
            <a:t>Socialisation</a:t>
          </a:r>
          <a:r>
            <a:rPr lang="en-US" sz="1000" kern="1200" dirty="0">
              <a:solidFill>
                <a:sysClr val="windowText" lastClr="000000"/>
              </a:solidFill>
            </a:rPr>
            <a:t> of model at Place</a:t>
          </a:r>
        </a:p>
      </dsp:txBody>
      <dsp:txXfrm>
        <a:off x="217169" y="1715896"/>
        <a:ext cx="1589886" cy="326517"/>
      </dsp:txXfrm>
    </dsp:sp>
    <dsp:sp modelId="{4B110BC0-E13C-4AC4-8F42-4A72C9614FC8}">
      <dsp:nvSpPr>
        <dsp:cNvPr id="0" name=""/>
        <dsp:cNvSpPr/>
      </dsp:nvSpPr>
      <dsp:spPr>
        <a:xfrm>
          <a:off x="207011" y="2105931"/>
          <a:ext cx="1610202" cy="346833"/>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ysClr val="windowText" lastClr="000000"/>
              </a:solidFill>
            </a:rPr>
            <a:t>VCSE mapping via VCSE Collaborative</a:t>
          </a:r>
        </a:p>
      </dsp:txBody>
      <dsp:txXfrm>
        <a:off x="217169" y="2116089"/>
        <a:ext cx="1589886" cy="326517"/>
      </dsp:txXfrm>
    </dsp:sp>
    <dsp:sp modelId="{C3120841-DC8D-4AD2-94BF-205556F645E9}">
      <dsp:nvSpPr>
        <dsp:cNvPr id="0" name=""/>
        <dsp:cNvSpPr/>
      </dsp:nvSpPr>
      <dsp:spPr>
        <a:xfrm>
          <a:off x="207011" y="2506124"/>
          <a:ext cx="1610202" cy="634029"/>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ysClr val="windowText" lastClr="000000"/>
              </a:solidFill>
            </a:rPr>
            <a:t>Health mapping via Community Collaborative linked to Discharge Frontrunner</a:t>
          </a:r>
        </a:p>
      </dsp:txBody>
      <dsp:txXfrm>
        <a:off x="225581" y="2524694"/>
        <a:ext cx="1573062" cy="596889"/>
      </dsp:txXfrm>
    </dsp:sp>
    <dsp:sp modelId="{1DC78DB6-452C-49C4-BBC3-AA161FE09B6C}">
      <dsp:nvSpPr>
        <dsp:cNvPr id="0" name=""/>
        <dsp:cNvSpPr/>
      </dsp:nvSpPr>
      <dsp:spPr>
        <a:xfrm>
          <a:off x="207011" y="3193512"/>
          <a:ext cx="1610202" cy="572674"/>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ysClr val="windowText" lastClr="000000"/>
              </a:solidFill>
            </a:rPr>
            <a:t>Personal care mapping via local authority commissioning teams</a:t>
          </a:r>
        </a:p>
      </dsp:txBody>
      <dsp:txXfrm>
        <a:off x="223784" y="3210285"/>
        <a:ext cx="1576656" cy="539128"/>
      </dsp:txXfrm>
    </dsp:sp>
    <dsp:sp modelId="{9298BE84-CDC2-4710-8EAF-9F45023707D1}">
      <dsp:nvSpPr>
        <dsp:cNvPr id="0" name=""/>
        <dsp:cNvSpPr/>
      </dsp:nvSpPr>
      <dsp:spPr>
        <a:xfrm>
          <a:off x="207011" y="3819545"/>
          <a:ext cx="1610202" cy="346833"/>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ysClr val="windowText" lastClr="000000"/>
              </a:solidFill>
            </a:rPr>
            <a:t>Current supply measurement</a:t>
          </a:r>
        </a:p>
      </dsp:txBody>
      <dsp:txXfrm>
        <a:off x="217169" y="3829703"/>
        <a:ext cx="1589886" cy="326517"/>
      </dsp:txXfrm>
    </dsp:sp>
    <dsp:sp modelId="{BD323F03-BFE6-4B9F-8E09-04A1112F54D7}">
      <dsp:nvSpPr>
        <dsp:cNvPr id="0" name=""/>
        <dsp:cNvSpPr/>
      </dsp:nvSpPr>
      <dsp:spPr>
        <a:xfrm>
          <a:off x="2169444" y="0"/>
          <a:ext cx="2012752" cy="4401985"/>
        </a:xfrm>
        <a:prstGeom prst="roundRect">
          <a:avLst>
            <a:gd name="adj" fmla="val 10000"/>
          </a:avLst>
        </a:prstGeom>
        <a:no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Workstream 2: </a:t>
          </a:r>
        </a:p>
        <a:p>
          <a:pPr marL="0" lvl="0" indent="0" algn="ctr" defTabSz="711200">
            <a:lnSpc>
              <a:spcPct val="90000"/>
            </a:lnSpc>
            <a:spcBef>
              <a:spcPct val="0"/>
            </a:spcBef>
            <a:spcAft>
              <a:spcPct val="35000"/>
            </a:spcAft>
            <a:buNone/>
          </a:pPr>
          <a:r>
            <a:rPr lang="en-US" sz="1600" kern="1200" dirty="0"/>
            <a:t>Care at Home role design</a:t>
          </a:r>
        </a:p>
      </dsp:txBody>
      <dsp:txXfrm>
        <a:off x="2169444" y="0"/>
        <a:ext cx="2012752" cy="1320595"/>
      </dsp:txXfrm>
    </dsp:sp>
    <dsp:sp modelId="{E0E14B2A-D4F0-40BD-BFBF-1EECB568B7F0}">
      <dsp:nvSpPr>
        <dsp:cNvPr id="0" name=""/>
        <dsp:cNvSpPr/>
      </dsp:nvSpPr>
      <dsp:spPr>
        <a:xfrm>
          <a:off x="2370720" y="1322108"/>
          <a:ext cx="1610202" cy="335482"/>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Workstream lead: TBC</a:t>
          </a:r>
        </a:p>
      </dsp:txBody>
      <dsp:txXfrm>
        <a:off x="2380546" y="1331934"/>
        <a:ext cx="1590550" cy="315830"/>
      </dsp:txXfrm>
    </dsp:sp>
    <dsp:sp modelId="{7654A099-ECBE-458C-B584-5968F5067339}">
      <dsp:nvSpPr>
        <dsp:cNvPr id="0" name=""/>
        <dsp:cNvSpPr/>
      </dsp:nvSpPr>
      <dsp:spPr>
        <a:xfrm>
          <a:off x="2370720" y="1803812"/>
          <a:ext cx="1610202" cy="1877768"/>
        </a:xfrm>
        <a:prstGeom prst="roundRect">
          <a:avLst>
            <a:gd name="adj" fmla="val 10000"/>
          </a:avLst>
        </a:prstGeom>
        <a:noFill/>
        <a:ln w="381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Care at Home role design project:</a:t>
          </a:r>
        </a:p>
        <a:p>
          <a:pPr marL="0" lvl="0" indent="0" algn="ctr" defTabSz="488950">
            <a:lnSpc>
              <a:spcPct val="90000"/>
            </a:lnSpc>
            <a:spcBef>
              <a:spcPct val="0"/>
            </a:spcBef>
            <a:spcAft>
              <a:spcPct val="35000"/>
            </a:spcAft>
            <a:buFont typeface="Arial" panose="020B0604020202020204" pitchFamily="34" charset="0"/>
            <a:buNone/>
          </a:pPr>
          <a:r>
            <a:rPr lang="en-US" sz="1100" kern="1200" dirty="0">
              <a:solidFill>
                <a:sysClr val="windowText" lastClr="000000"/>
              </a:solidFill>
            </a:rPr>
            <a:t>1. Negotiate common role descriptors and language</a:t>
          </a:r>
        </a:p>
        <a:p>
          <a:pPr marL="0" lvl="0" indent="0" algn="ctr" defTabSz="488950">
            <a:lnSpc>
              <a:spcPct val="90000"/>
            </a:lnSpc>
            <a:spcBef>
              <a:spcPct val="0"/>
            </a:spcBef>
            <a:spcAft>
              <a:spcPct val="35000"/>
            </a:spcAft>
            <a:buFont typeface="Arial" panose="020B0604020202020204" pitchFamily="34" charset="0"/>
            <a:buNone/>
          </a:pPr>
          <a:r>
            <a:rPr lang="en-US" sz="1100" kern="1200" dirty="0">
              <a:solidFill>
                <a:sysClr val="windowText" lastClr="000000"/>
              </a:solidFill>
            </a:rPr>
            <a:t>2. Capability framework </a:t>
          </a:r>
          <a:r>
            <a:rPr lang="en-US" sz="1100" kern="1200" dirty="0" err="1">
              <a:solidFill>
                <a:sysClr val="windowText" lastClr="000000"/>
              </a:solidFill>
            </a:rPr>
            <a:t>stocktake</a:t>
          </a:r>
          <a:r>
            <a:rPr lang="en-US" sz="1100" kern="1200" dirty="0">
              <a:solidFill>
                <a:sysClr val="windowText" lastClr="000000"/>
              </a:solidFill>
            </a:rPr>
            <a:t> and development of core framework across Care at Home</a:t>
          </a:r>
        </a:p>
        <a:p>
          <a:pPr marL="0" lvl="0" indent="0" algn="ctr" defTabSz="488950">
            <a:lnSpc>
              <a:spcPct val="90000"/>
            </a:lnSpc>
            <a:spcBef>
              <a:spcPct val="0"/>
            </a:spcBef>
            <a:spcAft>
              <a:spcPct val="35000"/>
            </a:spcAft>
            <a:buNone/>
          </a:pPr>
          <a:r>
            <a:rPr lang="en-US" sz="1100" b="1" kern="1200" dirty="0">
              <a:solidFill>
                <a:sysClr val="windowText" lastClr="000000"/>
              </a:solidFill>
            </a:rPr>
            <a:t>Project lead: TBC</a:t>
          </a:r>
        </a:p>
      </dsp:txBody>
      <dsp:txXfrm>
        <a:off x="2417881" y="1850973"/>
        <a:ext cx="1515880" cy="1783446"/>
      </dsp:txXfrm>
    </dsp:sp>
    <dsp:sp modelId="{9AC724DA-2D2A-4EFB-88C6-5571F188452B}">
      <dsp:nvSpPr>
        <dsp:cNvPr id="0" name=""/>
        <dsp:cNvSpPr/>
      </dsp:nvSpPr>
      <dsp:spPr>
        <a:xfrm>
          <a:off x="2370720" y="3801003"/>
          <a:ext cx="1610202" cy="360001"/>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Explore common induction</a:t>
          </a:r>
        </a:p>
      </dsp:txBody>
      <dsp:txXfrm>
        <a:off x="2381264" y="3811547"/>
        <a:ext cx="1589114" cy="338913"/>
      </dsp:txXfrm>
    </dsp:sp>
    <dsp:sp modelId="{683BF1C1-A6EB-442F-9CAC-D3E1C2AE7DA9}">
      <dsp:nvSpPr>
        <dsp:cNvPr id="0" name=""/>
        <dsp:cNvSpPr/>
      </dsp:nvSpPr>
      <dsp:spPr>
        <a:xfrm>
          <a:off x="4333153" y="0"/>
          <a:ext cx="2012752" cy="4401985"/>
        </a:xfrm>
        <a:prstGeom prst="roundRect">
          <a:avLst>
            <a:gd name="adj" fmla="val 10000"/>
          </a:avLst>
        </a:prstGeom>
        <a:no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Workstream 3:</a:t>
          </a:r>
        </a:p>
        <a:p>
          <a:pPr marL="0" lvl="0" indent="0" algn="ctr" defTabSz="711200">
            <a:lnSpc>
              <a:spcPct val="90000"/>
            </a:lnSpc>
            <a:spcBef>
              <a:spcPct val="0"/>
            </a:spcBef>
            <a:spcAft>
              <a:spcPct val="35000"/>
            </a:spcAft>
            <a:buNone/>
          </a:pPr>
          <a:r>
            <a:rPr lang="en-US" sz="1600" kern="1200" dirty="0"/>
            <a:t> Engagement and communications</a:t>
          </a:r>
        </a:p>
        <a:p>
          <a:pPr marL="0" lvl="0" indent="0" algn="ctr" defTabSz="711200">
            <a:lnSpc>
              <a:spcPct val="90000"/>
            </a:lnSpc>
            <a:spcBef>
              <a:spcPct val="0"/>
            </a:spcBef>
            <a:spcAft>
              <a:spcPct val="35000"/>
            </a:spcAft>
            <a:buNone/>
          </a:pPr>
          <a:endParaRPr lang="en-US" sz="1600" kern="1200" dirty="0"/>
        </a:p>
      </dsp:txBody>
      <dsp:txXfrm>
        <a:off x="4333153" y="0"/>
        <a:ext cx="2012752" cy="1320595"/>
      </dsp:txXfrm>
    </dsp:sp>
    <dsp:sp modelId="{96E6154C-A98E-46EA-93DD-B0F09F6C4910}">
      <dsp:nvSpPr>
        <dsp:cNvPr id="0" name=""/>
        <dsp:cNvSpPr/>
      </dsp:nvSpPr>
      <dsp:spPr>
        <a:xfrm>
          <a:off x="4534428" y="1321059"/>
          <a:ext cx="1610202" cy="345602"/>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000" kern="1200" dirty="0"/>
            <a:t>Workstream lead: TBC</a:t>
          </a:r>
        </a:p>
      </dsp:txBody>
      <dsp:txXfrm>
        <a:off x="4544550" y="1331181"/>
        <a:ext cx="1589958" cy="325358"/>
      </dsp:txXfrm>
    </dsp:sp>
    <dsp:sp modelId="{CF29A4B8-BD38-4D01-8AAA-9832B392FB4F}">
      <dsp:nvSpPr>
        <dsp:cNvPr id="0" name=""/>
        <dsp:cNvSpPr/>
      </dsp:nvSpPr>
      <dsp:spPr>
        <a:xfrm>
          <a:off x="4534428" y="1770539"/>
          <a:ext cx="1610202" cy="825694"/>
        </a:xfrm>
        <a:prstGeom prst="roundRect">
          <a:avLst>
            <a:gd name="adj" fmla="val 10000"/>
          </a:avLst>
        </a:prstGeom>
        <a:noFill/>
        <a:ln w="381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Personal Care Provider Voice Project</a:t>
          </a:r>
        </a:p>
        <a:p>
          <a:pPr marL="0" lvl="0" indent="0" algn="ctr" defTabSz="488950">
            <a:lnSpc>
              <a:spcPct val="90000"/>
            </a:lnSpc>
            <a:spcBef>
              <a:spcPct val="0"/>
            </a:spcBef>
            <a:spcAft>
              <a:spcPct val="35000"/>
            </a:spcAft>
            <a:buNone/>
          </a:pPr>
          <a:r>
            <a:rPr lang="en-US" sz="1100" b="1" kern="1200" dirty="0">
              <a:solidFill>
                <a:sysClr val="windowText" lastClr="000000"/>
              </a:solidFill>
            </a:rPr>
            <a:t>Project lead: TBC</a:t>
          </a:r>
        </a:p>
      </dsp:txBody>
      <dsp:txXfrm>
        <a:off x="4558612" y="1794723"/>
        <a:ext cx="1561834" cy="777326"/>
      </dsp:txXfrm>
    </dsp:sp>
    <dsp:sp modelId="{536D61C3-3565-477F-8154-FF79DA7098E0}">
      <dsp:nvSpPr>
        <dsp:cNvPr id="0" name=""/>
        <dsp:cNvSpPr/>
      </dsp:nvSpPr>
      <dsp:spPr>
        <a:xfrm>
          <a:off x="4534428" y="2723264"/>
          <a:ext cx="1610202" cy="825694"/>
        </a:xfrm>
        <a:prstGeom prst="roundRect">
          <a:avLst>
            <a:gd name="adj" fmla="val 10000"/>
          </a:avLst>
        </a:prstGeom>
        <a:noFill/>
        <a:ln w="381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Non-pay reward and recognition strategy project</a:t>
          </a:r>
        </a:p>
        <a:p>
          <a:pPr marL="0" lvl="0" indent="0" algn="ctr" defTabSz="488950">
            <a:lnSpc>
              <a:spcPct val="90000"/>
            </a:lnSpc>
            <a:spcBef>
              <a:spcPct val="0"/>
            </a:spcBef>
            <a:spcAft>
              <a:spcPct val="35000"/>
            </a:spcAft>
            <a:buNone/>
          </a:pPr>
          <a:r>
            <a:rPr lang="en-US" sz="1100" b="1" kern="1200" dirty="0">
              <a:solidFill>
                <a:sysClr val="windowText" lastClr="000000"/>
              </a:solidFill>
            </a:rPr>
            <a:t>Project lead: TBC</a:t>
          </a:r>
        </a:p>
      </dsp:txBody>
      <dsp:txXfrm>
        <a:off x="4558612" y="2747448"/>
        <a:ext cx="1561834" cy="777326"/>
      </dsp:txXfrm>
    </dsp:sp>
    <dsp:sp modelId="{3738967D-50F6-4A9C-A9C8-93C2DA000042}">
      <dsp:nvSpPr>
        <dsp:cNvPr id="0" name=""/>
        <dsp:cNvSpPr/>
      </dsp:nvSpPr>
      <dsp:spPr>
        <a:xfrm>
          <a:off x="4534428" y="3675989"/>
          <a:ext cx="1610202" cy="482279"/>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solidFill>
                <a:sysClr val="windowText" lastClr="000000"/>
              </a:solidFill>
            </a:rPr>
            <a:t>Recruitment campaign comms</a:t>
          </a:r>
        </a:p>
      </dsp:txBody>
      <dsp:txXfrm>
        <a:off x="4548553" y="3690114"/>
        <a:ext cx="1581952" cy="454029"/>
      </dsp:txXfrm>
    </dsp:sp>
    <dsp:sp modelId="{31EE7345-D96E-4290-BB8A-C910F6AA63E5}">
      <dsp:nvSpPr>
        <dsp:cNvPr id="0" name=""/>
        <dsp:cNvSpPr/>
      </dsp:nvSpPr>
      <dsp:spPr>
        <a:xfrm>
          <a:off x="6496862" y="0"/>
          <a:ext cx="2012752" cy="4401985"/>
        </a:xfrm>
        <a:prstGeom prst="roundRect">
          <a:avLst>
            <a:gd name="adj" fmla="val 10000"/>
          </a:avLst>
        </a:prstGeom>
        <a:no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Workstream 4: </a:t>
          </a:r>
        </a:p>
        <a:p>
          <a:pPr marL="0" lvl="0" indent="0" algn="ctr" defTabSz="711200">
            <a:lnSpc>
              <a:spcPct val="90000"/>
            </a:lnSpc>
            <a:spcBef>
              <a:spcPct val="0"/>
            </a:spcBef>
            <a:spcAft>
              <a:spcPct val="35000"/>
            </a:spcAft>
            <a:buNone/>
          </a:pPr>
          <a:r>
            <a:rPr lang="en-US" sz="1600" kern="1200" dirty="0"/>
            <a:t>Digitally enabling Care at Home</a:t>
          </a:r>
        </a:p>
      </dsp:txBody>
      <dsp:txXfrm>
        <a:off x="6496862" y="0"/>
        <a:ext cx="2012752" cy="1320595"/>
      </dsp:txXfrm>
    </dsp:sp>
    <dsp:sp modelId="{C8B97962-FCB0-4427-B1D0-4CDDF93D27DC}">
      <dsp:nvSpPr>
        <dsp:cNvPr id="0" name=""/>
        <dsp:cNvSpPr/>
      </dsp:nvSpPr>
      <dsp:spPr>
        <a:xfrm>
          <a:off x="6698137" y="1320660"/>
          <a:ext cx="1610202" cy="345605"/>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44500">
            <a:lnSpc>
              <a:spcPct val="90000"/>
            </a:lnSpc>
            <a:spcBef>
              <a:spcPct val="0"/>
            </a:spcBef>
            <a:spcAft>
              <a:spcPct val="35000"/>
            </a:spcAft>
            <a:buNone/>
          </a:pPr>
          <a:r>
            <a:rPr lang="en-US" sz="1100" kern="1200" dirty="0"/>
            <a:t>Workstream lead: TBC</a:t>
          </a:r>
          <a:endParaRPr lang="en-GB" sz="1100" kern="1200" dirty="0">
            <a:solidFill>
              <a:prstClr val="white"/>
            </a:solidFill>
            <a:latin typeface="Arial" panose="020B0604020202020204"/>
            <a:ea typeface="+mn-ea"/>
            <a:cs typeface="+mn-cs"/>
          </a:endParaRPr>
        </a:p>
      </dsp:txBody>
      <dsp:txXfrm>
        <a:off x="6708259" y="1330782"/>
        <a:ext cx="1589958" cy="325361"/>
      </dsp:txXfrm>
    </dsp:sp>
    <dsp:sp modelId="{2101A582-DF24-47C8-BF17-E9A543590BA2}">
      <dsp:nvSpPr>
        <dsp:cNvPr id="0" name=""/>
        <dsp:cNvSpPr/>
      </dsp:nvSpPr>
      <dsp:spPr>
        <a:xfrm>
          <a:off x="6698137" y="1803811"/>
          <a:ext cx="1610202" cy="609439"/>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100" kern="1200" dirty="0">
              <a:solidFill>
                <a:sysClr val="windowText" lastClr="000000"/>
              </a:solidFill>
              <a:latin typeface="Arial" panose="020B0604020202020204"/>
              <a:ea typeface="+mn-ea"/>
              <a:cs typeface="+mn-cs"/>
            </a:rPr>
            <a:t>Care at Home digital leads community of practice</a:t>
          </a:r>
          <a:endParaRPr lang="en-GB" sz="1100" kern="1200" dirty="0">
            <a:solidFill>
              <a:sysClr val="windowText" lastClr="000000"/>
            </a:solidFill>
            <a:latin typeface="Arial" panose="020B0604020202020204"/>
            <a:ea typeface="+mn-ea"/>
            <a:cs typeface="+mn-cs"/>
          </a:endParaRPr>
        </a:p>
      </dsp:txBody>
      <dsp:txXfrm>
        <a:off x="6715987" y="1821661"/>
        <a:ext cx="1574502" cy="573739"/>
      </dsp:txXfrm>
    </dsp:sp>
    <dsp:sp modelId="{F2917A2F-E37D-4A3E-8725-1C1C3239B31A}">
      <dsp:nvSpPr>
        <dsp:cNvPr id="0" name=""/>
        <dsp:cNvSpPr/>
      </dsp:nvSpPr>
      <dsp:spPr>
        <a:xfrm>
          <a:off x="6698137" y="2581351"/>
          <a:ext cx="1610202" cy="630110"/>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100" kern="1200" dirty="0">
              <a:solidFill>
                <a:sysClr val="windowText" lastClr="000000"/>
              </a:solidFill>
              <a:latin typeface="Arial" panose="020B0604020202020204"/>
              <a:ea typeface="+mn-ea"/>
              <a:cs typeface="+mn-cs"/>
            </a:rPr>
            <a:t>Map existing Place level (LA) digital commitments and intentions</a:t>
          </a:r>
          <a:endParaRPr lang="en-GB" sz="1100" kern="1200" dirty="0">
            <a:solidFill>
              <a:sysClr val="windowText" lastClr="000000"/>
            </a:solidFill>
            <a:latin typeface="Arial" panose="020B0604020202020204"/>
            <a:ea typeface="+mn-ea"/>
            <a:cs typeface="+mn-cs"/>
          </a:endParaRPr>
        </a:p>
      </dsp:txBody>
      <dsp:txXfrm>
        <a:off x="6716592" y="2599806"/>
        <a:ext cx="1573292" cy="593200"/>
      </dsp:txXfrm>
    </dsp:sp>
    <dsp:sp modelId="{D9F25FBC-7703-4369-8E4B-059590235A81}">
      <dsp:nvSpPr>
        <dsp:cNvPr id="0" name=""/>
        <dsp:cNvSpPr/>
      </dsp:nvSpPr>
      <dsp:spPr>
        <a:xfrm>
          <a:off x="6698137" y="3364284"/>
          <a:ext cx="1610202" cy="817535"/>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9050" rIns="25400" bIns="19050" numCol="1" spcCol="1270" anchor="ctr" anchorCtr="0">
          <a:noAutofit/>
        </a:bodyPr>
        <a:lstStyle/>
        <a:p>
          <a:pPr marL="0" lvl="0" indent="0" algn="ctr" defTabSz="444500">
            <a:lnSpc>
              <a:spcPct val="90000"/>
            </a:lnSpc>
            <a:spcBef>
              <a:spcPct val="0"/>
            </a:spcBef>
            <a:spcAft>
              <a:spcPct val="35000"/>
            </a:spcAft>
            <a:buNone/>
          </a:pPr>
          <a:r>
            <a:rPr lang="en-US" sz="1100" kern="1200" dirty="0">
              <a:solidFill>
                <a:sysClr val="windowText" lastClr="000000"/>
              </a:solidFill>
              <a:latin typeface="Arial" panose="020B0604020202020204"/>
              <a:ea typeface="+mn-ea"/>
              <a:cs typeface="+mn-cs"/>
            </a:rPr>
            <a:t>Identify opportunity for additional value add in context of existing commitments</a:t>
          </a:r>
          <a:endParaRPr lang="en-GB" sz="1100" kern="1200" dirty="0">
            <a:solidFill>
              <a:sysClr val="windowText" lastClr="000000"/>
            </a:solidFill>
            <a:latin typeface="Arial" panose="020B0604020202020204"/>
            <a:ea typeface="+mn-ea"/>
            <a:cs typeface="+mn-cs"/>
          </a:endParaRPr>
        </a:p>
      </dsp:txBody>
      <dsp:txXfrm>
        <a:off x="6722082" y="3388229"/>
        <a:ext cx="1562312" cy="769645"/>
      </dsp:txXfrm>
    </dsp:sp>
    <dsp:sp modelId="{8E651933-A13C-4D44-AE19-8644C8A2EFBC}">
      <dsp:nvSpPr>
        <dsp:cNvPr id="0" name=""/>
        <dsp:cNvSpPr/>
      </dsp:nvSpPr>
      <dsp:spPr>
        <a:xfrm>
          <a:off x="8660571" y="0"/>
          <a:ext cx="2012752" cy="4401985"/>
        </a:xfrm>
        <a:prstGeom prst="roundRect">
          <a:avLst>
            <a:gd name="adj" fmla="val 10000"/>
          </a:avLst>
        </a:prstGeom>
        <a:no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0" tIns="60960" rIns="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Workstream 5: </a:t>
          </a:r>
        </a:p>
        <a:p>
          <a:pPr marL="0" lvl="0" indent="0" algn="ctr" defTabSz="711200">
            <a:lnSpc>
              <a:spcPct val="90000"/>
            </a:lnSpc>
            <a:spcBef>
              <a:spcPct val="0"/>
            </a:spcBef>
            <a:spcAft>
              <a:spcPct val="35000"/>
            </a:spcAft>
            <a:buNone/>
          </a:pPr>
          <a:r>
            <a:rPr lang="en-US" sz="1400" kern="1200" dirty="0"/>
            <a:t>Care at Home market development for integration</a:t>
          </a:r>
        </a:p>
      </dsp:txBody>
      <dsp:txXfrm>
        <a:off x="8660571" y="0"/>
        <a:ext cx="2012752" cy="1320595"/>
      </dsp:txXfrm>
    </dsp:sp>
    <dsp:sp modelId="{C050C6FD-1A8F-4046-8F07-43BD870A3811}">
      <dsp:nvSpPr>
        <dsp:cNvPr id="0" name=""/>
        <dsp:cNvSpPr/>
      </dsp:nvSpPr>
      <dsp:spPr>
        <a:xfrm>
          <a:off x="8861846" y="1298367"/>
          <a:ext cx="1610202" cy="345598"/>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Workstream lead: TBC</a:t>
          </a:r>
          <a:endParaRPr lang="en-US" sz="1100" i="1" kern="1200" dirty="0"/>
        </a:p>
      </dsp:txBody>
      <dsp:txXfrm>
        <a:off x="8871968" y="1308489"/>
        <a:ext cx="1589958" cy="325354"/>
      </dsp:txXfrm>
    </dsp:sp>
    <dsp:sp modelId="{70FE4106-2769-4DEC-87C5-71FBA8FD8C2F}">
      <dsp:nvSpPr>
        <dsp:cNvPr id="0" name=""/>
        <dsp:cNvSpPr/>
      </dsp:nvSpPr>
      <dsp:spPr>
        <a:xfrm>
          <a:off x="8861846" y="1946948"/>
          <a:ext cx="1610202" cy="693353"/>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i="0" kern="1200" dirty="0">
              <a:solidFill>
                <a:sysClr val="windowText" lastClr="000000"/>
              </a:solidFill>
            </a:rPr>
            <a:t>System integrated workforce models event – November 23</a:t>
          </a:r>
        </a:p>
      </dsp:txBody>
      <dsp:txXfrm>
        <a:off x="8882154" y="1967256"/>
        <a:ext cx="1569586" cy="652737"/>
      </dsp:txXfrm>
    </dsp:sp>
    <dsp:sp modelId="{32BFA5C0-F976-486E-AE0B-ACA3AD5FA604}">
      <dsp:nvSpPr>
        <dsp:cNvPr id="0" name=""/>
        <dsp:cNvSpPr/>
      </dsp:nvSpPr>
      <dsp:spPr>
        <a:xfrm>
          <a:off x="8861846" y="2818720"/>
          <a:ext cx="1610202" cy="702733"/>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ysClr val="windowText" lastClr="000000"/>
              </a:solidFill>
            </a:rPr>
            <a:t>Event output: integrated workforce case studies library</a:t>
          </a:r>
          <a:endParaRPr lang="en-US" sz="1200" i="0" kern="1200" dirty="0">
            <a:solidFill>
              <a:sysClr val="windowText" lastClr="000000"/>
            </a:solidFill>
          </a:endParaRPr>
        </a:p>
      </dsp:txBody>
      <dsp:txXfrm>
        <a:off x="8882428" y="2839302"/>
        <a:ext cx="1569038" cy="661569"/>
      </dsp:txXfrm>
    </dsp:sp>
    <dsp:sp modelId="{7DAA2BAA-33AC-4F1A-AB9B-91B1606E335A}">
      <dsp:nvSpPr>
        <dsp:cNvPr id="0" name=""/>
        <dsp:cNvSpPr/>
      </dsp:nvSpPr>
      <dsp:spPr>
        <a:xfrm>
          <a:off x="8861846" y="3673609"/>
          <a:ext cx="1610202" cy="507594"/>
        </a:xfrm>
        <a:prstGeom prst="roundRect">
          <a:avLst>
            <a:gd name="adj" fmla="val 10000"/>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i="1" kern="1200" dirty="0">
              <a:solidFill>
                <a:sysClr val="windowText" lastClr="000000"/>
              </a:solidFill>
            </a:rPr>
            <a:t>Further actions </a:t>
          </a:r>
          <a:r>
            <a:rPr lang="en-US" sz="1200" i="1" kern="1200" dirty="0" err="1">
              <a:solidFill>
                <a:sysClr val="windowText" lastClr="000000"/>
              </a:solidFill>
            </a:rPr>
            <a:t>tbd</a:t>
          </a:r>
          <a:r>
            <a:rPr lang="en-US" sz="1200" i="1" kern="1200" dirty="0">
              <a:solidFill>
                <a:sysClr val="windowText" lastClr="000000"/>
              </a:solidFill>
            </a:rPr>
            <a:t> based on event findings</a:t>
          </a:r>
        </a:p>
      </dsp:txBody>
      <dsp:txXfrm>
        <a:off x="8876713" y="3688476"/>
        <a:ext cx="1580468" cy="47786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3523C-3BDE-4CE3-8217-7DF33C567DBF}" type="datetimeFigureOut">
              <a:rPr lang="en-GB" smtClean="0"/>
              <a:t>02/08/2023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BA6E5-A175-4890-A052-BAB65828AB5F}" type="slidenum">
              <a:rPr lang="en-GB" smtClean="0"/>
              <a:t>‹#›</a:t>
            </a:fld>
            <a:endParaRPr lang="en-GB"/>
          </a:p>
        </p:txBody>
      </p:sp>
    </p:spTree>
    <p:extLst>
      <p:ext uri="{BB962C8B-B14F-4D97-AF65-F5344CB8AC3E}">
        <p14:creationId xmlns:p14="http://schemas.microsoft.com/office/powerpoint/2010/main" val="165361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BEBA6E5-A175-4890-A052-BAB65828AB5F}" type="slidenum">
              <a:rPr lang="en-GB" smtClean="0"/>
              <a:t>1</a:t>
            </a:fld>
            <a:endParaRPr lang="en-GB"/>
          </a:p>
        </p:txBody>
      </p:sp>
    </p:spTree>
    <p:extLst>
      <p:ext uri="{BB962C8B-B14F-4D97-AF65-F5344CB8AC3E}">
        <p14:creationId xmlns:p14="http://schemas.microsoft.com/office/powerpoint/2010/main" val="1913318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EBA6E5-A175-4890-A052-BAB65828AB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3589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EBA6E5-A175-4890-A052-BAB65828AB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38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EBA6E5-A175-4890-A052-BAB65828AB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2868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EBA6E5-A175-4890-A052-BAB65828AB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732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EBA6E5-A175-4890-A052-BAB65828AB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9402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EBA6E5-A175-4890-A052-BAB65828AB5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857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CA75-5C0C-4184-A226-BD56A5FDDEE1}"/>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392ABD2F-CC22-4537-8356-A976C7B77D29}"/>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C0B8A9-957F-4335-84A5-C4B80A0F07A5}"/>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5" name="Footer Placeholder 4">
            <a:extLst>
              <a:ext uri="{FF2B5EF4-FFF2-40B4-BE49-F238E27FC236}">
                <a16:creationId xmlns:a16="http://schemas.microsoft.com/office/drawing/2014/main" id="{0B2D2E72-0FA6-4B33-83E3-8CEFDEE84AAD}"/>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473FFD68-7007-4B26-A659-D873A495A6A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32317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1E33-6095-45B3-9DAB-AB4A0F2C435E}"/>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B3088A-3849-41CB-95F9-58FC8A934A45}"/>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BC8A6A-C874-435C-ADDF-FA7C292BBA58}"/>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5" name="Footer Placeholder 4">
            <a:extLst>
              <a:ext uri="{FF2B5EF4-FFF2-40B4-BE49-F238E27FC236}">
                <a16:creationId xmlns:a16="http://schemas.microsoft.com/office/drawing/2014/main" id="{E0DDB143-B810-47B2-A2E4-DECB81EAC30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57147BBF-0691-4506-BB21-56F39CEB517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55241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BFF223-CCBD-40C8-B945-E60A154ED55B}"/>
              </a:ext>
            </a:extLst>
          </p:cNvPr>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957F96-8C24-44F1-A448-FCEB717B54BA}"/>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BF8626-C233-491F-A2DC-FA42A08C24B0}"/>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5" name="Footer Placeholder 4">
            <a:extLst>
              <a:ext uri="{FF2B5EF4-FFF2-40B4-BE49-F238E27FC236}">
                <a16:creationId xmlns:a16="http://schemas.microsoft.com/office/drawing/2014/main" id="{30C0704E-1FF2-42C9-8471-F14C101A474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CEFCC291-501B-4F5B-A2F1-A8D3066A22B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68579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334AC-2937-4EF5-AFA9-3ECA85970275}"/>
              </a:ext>
            </a:extLst>
          </p:cNvPr>
          <p:cNvSpPr>
            <a:spLocks noGrp="1"/>
          </p:cNvSpPr>
          <p:nvPr>
            <p:ph type="title"/>
          </p:nvPr>
        </p:nvSpPr>
        <p:spPr>
          <a:xfrm>
            <a:off x="838200" y="681037"/>
            <a:ext cx="10515600" cy="1009651"/>
          </a:xfrm>
        </p:spPr>
        <p:txBody>
          <a:bodyPr/>
          <a:lstStyle>
            <a:lvl1pPr algn="ct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8EEA06-C0DE-49F4-A1F2-0AE16E3D8703}"/>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472DCD-2FB0-487F-91BE-2183F59AD61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5" name="Footer Placeholder 4">
            <a:extLst>
              <a:ext uri="{FF2B5EF4-FFF2-40B4-BE49-F238E27FC236}">
                <a16:creationId xmlns:a16="http://schemas.microsoft.com/office/drawing/2014/main" id="{92F53D79-6415-4E1D-A014-09A15564B53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0B14B46-F88A-4435-8E3A-420A4A863AAF}"/>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97418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8067F-3DBA-4A4F-B312-AD7DBEC964F4}"/>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61975D-6340-4F8E-BC8A-B4A9117422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3E063C-52A5-4278-BE75-68BD4AD9EB5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5" name="Footer Placeholder 4">
            <a:extLst>
              <a:ext uri="{FF2B5EF4-FFF2-40B4-BE49-F238E27FC236}">
                <a16:creationId xmlns:a16="http://schemas.microsoft.com/office/drawing/2014/main" id="{D6CCE9F1-F06F-400F-8F48-0DF9F9D5227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1A82827-6550-4B64-A366-F69754BD1A4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62047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FDA3-2054-4AFD-B9DE-CC336A4628FB}"/>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D9FFE3-44BF-48CE-A770-A7EC535D2781}"/>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272159-FCF1-424F-8D47-0F8A40318379}"/>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DD339C-51B4-4AFC-BFDE-3FAA011F6EF3}"/>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6" name="Footer Placeholder 5">
            <a:extLst>
              <a:ext uri="{FF2B5EF4-FFF2-40B4-BE49-F238E27FC236}">
                <a16:creationId xmlns:a16="http://schemas.microsoft.com/office/drawing/2014/main" id="{BE86C58C-4007-4F6A-8CEC-B0ACD4B63AF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F15B9C9F-5149-4AF3-A905-58005692817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40377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9AC2E-290E-42B1-9588-F44E861A30F0}"/>
              </a:ext>
            </a:extLst>
          </p:cNvPr>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E18E56-2471-4A6D-807B-4FDFEEB1EA8A}"/>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9EB355-6781-4AFE-BAA4-F26C8EE81553}"/>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E21623-DFE5-44A5-B426-564C95095BB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75BC1-E608-43E6-AA0C-56E14AA13689}"/>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E76584-2EF7-4DB4-BDB6-DCEF31BBEFB9}"/>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8" name="Footer Placeholder 7">
            <a:extLst>
              <a:ext uri="{FF2B5EF4-FFF2-40B4-BE49-F238E27FC236}">
                <a16:creationId xmlns:a16="http://schemas.microsoft.com/office/drawing/2014/main" id="{2F0BF5CE-C37F-48B2-89EE-FF7ADF818F5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9" name="Slide Number Placeholder 8">
            <a:extLst>
              <a:ext uri="{FF2B5EF4-FFF2-40B4-BE49-F238E27FC236}">
                <a16:creationId xmlns:a16="http://schemas.microsoft.com/office/drawing/2014/main" id="{EABC7600-99E7-4E3E-B545-F087255BCF6A}"/>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10016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1F7F-A4B5-4F28-8287-035D1BD88655}"/>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281FE894-AC6B-4B02-B32B-11ADCA35DDBF}"/>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4" name="Footer Placeholder 3">
            <a:extLst>
              <a:ext uri="{FF2B5EF4-FFF2-40B4-BE49-F238E27FC236}">
                <a16:creationId xmlns:a16="http://schemas.microsoft.com/office/drawing/2014/main" id="{C4B58084-43FE-41EB-A66D-74125945990B}"/>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5" name="Slide Number Placeholder 4">
            <a:extLst>
              <a:ext uri="{FF2B5EF4-FFF2-40B4-BE49-F238E27FC236}">
                <a16:creationId xmlns:a16="http://schemas.microsoft.com/office/drawing/2014/main" id="{D88BADB5-82B8-41BA-B93F-F7D912DA0EA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9846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3F560E-813A-4F83-A832-D79D522588CC}"/>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3" name="Footer Placeholder 2">
            <a:extLst>
              <a:ext uri="{FF2B5EF4-FFF2-40B4-BE49-F238E27FC236}">
                <a16:creationId xmlns:a16="http://schemas.microsoft.com/office/drawing/2014/main" id="{48F0C6A4-964C-467B-B856-8D06E1F470B6}"/>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4" name="Slide Number Placeholder 3">
            <a:extLst>
              <a:ext uri="{FF2B5EF4-FFF2-40B4-BE49-F238E27FC236}">
                <a16:creationId xmlns:a16="http://schemas.microsoft.com/office/drawing/2014/main" id="{E71E6528-43A0-44E4-BA27-63B8F14CC7AC}"/>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81075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A768-7F13-4979-965A-1A8C86FD9F93}"/>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B7E337-6262-422C-92D6-85657D827392}"/>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2A10C-54A1-45AE-B3A8-05BB88846A4F}"/>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7EA00B-EE48-411D-B94A-B297805B78A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6" name="Footer Placeholder 5">
            <a:extLst>
              <a:ext uri="{FF2B5EF4-FFF2-40B4-BE49-F238E27FC236}">
                <a16:creationId xmlns:a16="http://schemas.microsoft.com/office/drawing/2014/main" id="{F349EB8B-030A-47FB-A075-43BDC4156AF7}"/>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4518A490-C955-4F6F-8FFF-2E06D46BC022}"/>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66059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A49AC-2E61-45A2-AE6A-17B06312D9DB}"/>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D83885-F29A-4720-8D6B-0D6A61113962}"/>
              </a:ext>
            </a:extLst>
          </p:cNvPr>
          <p:cNvSpPr>
            <a:spLocks noGrp="1"/>
          </p:cNvSpPr>
          <p:nvPr>
            <p:ph type="pic" idx="1"/>
          </p:nvPr>
        </p:nvSpPr>
        <p:spPr>
          <a:xfrm>
            <a:off x="5183188" y="987425"/>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F5EE983-C8F3-47DB-8462-78B215B1438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25F0C-B1FA-4035-AFC9-064FC1A0D6B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02/08/2023</a:t>
            </a:fld>
            <a:endParaRPr lang="en-GB"/>
          </a:p>
        </p:txBody>
      </p:sp>
      <p:sp>
        <p:nvSpPr>
          <p:cNvPr id="6" name="Footer Placeholder 5">
            <a:extLst>
              <a:ext uri="{FF2B5EF4-FFF2-40B4-BE49-F238E27FC236}">
                <a16:creationId xmlns:a16="http://schemas.microsoft.com/office/drawing/2014/main" id="{F35DE4EE-2538-4ED8-98D7-67BCBCB7215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D43F1744-3E63-47CC-8CDC-57C2CC02836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02462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907EE-B4D0-405F-8280-0078FD7AEF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8FFBEB-9B40-4759-92CA-0CD70FC5D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0F3081-43B9-4F38-A764-42D4D50C05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F128F-A268-4394-B121-16B06B629BC0}" type="datetimeFigureOut">
              <a:rPr lang="en-GB" smtClean="0"/>
              <a:t>02/08/2023</a:t>
            </a:fld>
            <a:endParaRPr lang="en-GB"/>
          </a:p>
        </p:txBody>
      </p:sp>
      <p:sp>
        <p:nvSpPr>
          <p:cNvPr id="5" name="Footer Placeholder 4">
            <a:extLst>
              <a:ext uri="{FF2B5EF4-FFF2-40B4-BE49-F238E27FC236}">
                <a16:creationId xmlns:a16="http://schemas.microsoft.com/office/drawing/2014/main" id="{ABED2039-6CC0-4938-9FB0-81896E797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54EFA5-DD67-4891-B53C-20EC935139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A37E8-03F2-4A2A-B1E5-E6479DDAD58D}" type="slidenum">
              <a:rPr lang="en-GB" smtClean="0"/>
              <a:t>‹#›</a:t>
            </a:fld>
            <a:endParaRPr lang="en-GB"/>
          </a:p>
        </p:txBody>
      </p:sp>
    </p:spTree>
    <p:extLst>
      <p:ext uri="{BB962C8B-B14F-4D97-AF65-F5344CB8AC3E}">
        <p14:creationId xmlns:p14="http://schemas.microsoft.com/office/powerpoint/2010/main" val="368203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carly.mcintyre1@nhs.ne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arly.mcintyre1@nhs.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carly.mcintyre1@nhs.ne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arly.mcintyre1@nhs.ne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arly.mcintyre1@nhs.ne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460D98-3E7C-432A-8147-412DC8059E4A}"/>
              </a:ext>
            </a:extLst>
          </p:cNvPr>
          <p:cNvSpPr>
            <a:spLocks noGrp="1"/>
          </p:cNvSpPr>
          <p:nvPr>
            <p:ph type="ctrTitle"/>
          </p:nvPr>
        </p:nvSpPr>
        <p:spPr>
          <a:xfrm>
            <a:off x="1524000" y="1653586"/>
            <a:ext cx="9144000" cy="2387600"/>
          </a:xfrm>
        </p:spPr>
        <p:txBody>
          <a:bodyPr>
            <a:normAutofit fontScale="90000"/>
          </a:bodyPr>
          <a:lstStyle/>
          <a:p>
            <a:r>
              <a:rPr lang="en-GB" sz="8000" b="1"/>
              <a:t>Care at Home Workforce Redesign</a:t>
            </a:r>
            <a:endParaRPr lang="en-GB" b="1"/>
          </a:p>
        </p:txBody>
      </p:sp>
      <p:sp>
        <p:nvSpPr>
          <p:cNvPr id="8" name="Subtitle 7">
            <a:extLst>
              <a:ext uri="{FF2B5EF4-FFF2-40B4-BE49-F238E27FC236}">
                <a16:creationId xmlns:a16="http://schemas.microsoft.com/office/drawing/2014/main" id="{310021B2-69F5-4728-A756-0F3AADDC14C8}"/>
              </a:ext>
            </a:extLst>
          </p:cNvPr>
          <p:cNvSpPr>
            <a:spLocks noGrp="1"/>
          </p:cNvSpPr>
          <p:nvPr>
            <p:ph type="subTitle" idx="1"/>
          </p:nvPr>
        </p:nvSpPr>
        <p:spPr>
          <a:xfrm>
            <a:off x="1524000" y="4133261"/>
            <a:ext cx="9144000" cy="1655762"/>
          </a:xfrm>
        </p:spPr>
        <p:txBody>
          <a:bodyPr>
            <a:normAutofit/>
          </a:bodyPr>
          <a:lstStyle/>
          <a:p>
            <a:r>
              <a:rPr lang="en-US" dirty="0"/>
              <a:t>Role descriptors</a:t>
            </a:r>
          </a:p>
          <a:p>
            <a:endParaRPr lang="en-US" dirty="0"/>
          </a:p>
        </p:txBody>
      </p:sp>
    </p:spTree>
    <p:extLst>
      <p:ext uri="{BB962C8B-B14F-4D97-AF65-F5344CB8AC3E}">
        <p14:creationId xmlns:p14="http://schemas.microsoft.com/office/powerpoint/2010/main" val="3197876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2759B9-5B11-4C29-8BB9-BAC1135D4261}"/>
              </a:ext>
            </a:extLst>
          </p:cNvPr>
          <p:cNvSpPr>
            <a:spLocks noGrp="1"/>
          </p:cNvSpPr>
          <p:nvPr>
            <p:ph type="title"/>
          </p:nvPr>
        </p:nvSpPr>
        <p:spPr>
          <a:xfrm>
            <a:off x="463220" y="370325"/>
            <a:ext cx="6555377" cy="1134808"/>
          </a:xfrm>
        </p:spPr>
        <p:txBody>
          <a:bodyPr>
            <a:normAutofit/>
          </a:bodyPr>
          <a:lstStyle/>
          <a:p>
            <a:pPr algn="l"/>
            <a:r>
              <a:rPr lang="en-US" sz="1600" dirty="0"/>
              <a:t>Care at Home Workforce Redesign</a:t>
            </a:r>
            <a:br>
              <a:rPr lang="en-US" sz="1600" b="1" dirty="0"/>
            </a:br>
            <a:r>
              <a:rPr lang="en-US" sz="2000" b="1" dirty="0"/>
              <a:t>2023/24 workstreams</a:t>
            </a:r>
            <a:endParaRPr lang="en-GB" sz="2000" dirty="0">
              <a:solidFill>
                <a:srgbClr val="FF0000"/>
              </a:solidFill>
            </a:endParaRPr>
          </a:p>
        </p:txBody>
      </p:sp>
      <p:graphicFrame>
        <p:nvGraphicFramePr>
          <p:cNvPr id="16" name="Diagram 15">
            <a:extLst>
              <a:ext uri="{FF2B5EF4-FFF2-40B4-BE49-F238E27FC236}">
                <a16:creationId xmlns:a16="http://schemas.microsoft.com/office/drawing/2014/main" id="{BCD618EE-E9E9-2128-1F07-11581940543B}"/>
              </a:ext>
            </a:extLst>
          </p:cNvPr>
          <p:cNvGraphicFramePr/>
          <p:nvPr>
            <p:extLst>
              <p:ext uri="{D42A27DB-BD31-4B8C-83A1-F6EECF244321}">
                <p14:modId xmlns:p14="http://schemas.microsoft.com/office/powerpoint/2010/main" val="4117153319"/>
              </p:ext>
            </p:extLst>
          </p:nvPr>
        </p:nvGraphicFramePr>
        <p:xfrm>
          <a:off x="756470" y="1625189"/>
          <a:ext cx="10679060" cy="44019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a:extLst>
              <a:ext uri="{FF2B5EF4-FFF2-40B4-BE49-F238E27FC236}">
                <a16:creationId xmlns:a16="http://schemas.microsoft.com/office/drawing/2014/main" id="{143082B6-4EDE-C672-499B-3B6C6AE37455}"/>
              </a:ext>
            </a:extLst>
          </p:cNvPr>
          <p:cNvGrpSpPr/>
          <p:nvPr/>
        </p:nvGrpSpPr>
        <p:grpSpPr>
          <a:xfrm>
            <a:off x="7883611" y="6277232"/>
            <a:ext cx="4040659" cy="395416"/>
            <a:chOff x="4683211" y="716692"/>
            <a:chExt cx="4040659" cy="395416"/>
          </a:xfrm>
        </p:grpSpPr>
        <p:sp>
          <p:nvSpPr>
            <p:cNvPr id="2" name="Rectangle: Rounded Corners 1">
              <a:extLst>
                <a:ext uri="{FF2B5EF4-FFF2-40B4-BE49-F238E27FC236}">
                  <a16:creationId xmlns:a16="http://schemas.microsoft.com/office/drawing/2014/main" id="{9ACBBCB2-EA30-C952-FA34-3EFF3805DEC4}"/>
                </a:ext>
              </a:extLst>
            </p:cNvPr>
            <p:cNvSpPr/>
            <p:nvPr/>
          </p:nvSpPr>
          <p:spPr>
            <a:xfrm>
              <a:off x="4683211" y="741405"/>
              <a:ext cx="469557" cy="370703"/>
            </a:xfrm>
            <a:prstGeom prst="round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14608C4C-9056-A270-C622-044D4087B158}"/>
                </a:ext>
              </a:extLst>
            </p:cNvPr>
            <p:cNvSpPr txBox="1"/>
            <p:nvPr/>
          </p:nvSpPr>
          <p:spPr>
            <a:xfrm>
              <a:off x="5301049" y="716692"/>
              <a:ext cx="3422821" cy="369332"/>
            </a:xfrm>
            <a:prstGeom prst="rect">
              <a:avLst/>
            </a:prstGeom>
            <a:noFill/>
          </p:spPr>
          <p:txBody>
            <a:bodyPr wrap="square" rtlCol="0">
              <a:spAutoFit/>
            </a:bodyPr>
            <a:lstStyle/>
            <a:p>
              <a:r>
                <a:rPr lang="en-US" dirty="0"/>
                <a:t>Projects with funded capacity</a:t>
              </a:r>
              <a:endParaRPr lang="en-GB" dirty="0"/>
            </a:p>
          </p:txBody>
        </p:sp>
      </p:grpSp>
    </p:spTree>
    <p:extLst>
      <p:ext uri="{BB962C8B-B14F-4D97-AF65-F5344CB8AC3E}">
        <p14:creationId xmlns:p14="http://schemas.microsoft.com/office/powerpoint/2010/main" val="482161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2759B9-5B11-4C29-8BB9-BAC1135D4261}"/>
              </a:ext>
            </a:extLst>
          </p:cNvPr>
          <p:cNvSpPr>
            <a:spLocks noGrp="1"/>
          </p:cNvSpPr>
          <p:nvPr>
            <p:ph type="title"/>
          </p:nvPr>
        </p:nvSpPr>
        <p:spPr>
          <a:xfrm>
            <a:off x="463220" y="370325"/>
            <a:ext cx="6555377" cy="1134808"/>
          </a:xfrm>
        </p:spPr>
        <p:txBody>
          <a:bodyPr>
            <a:normAutofit/>
          </a:bodyPr>
          <a:lstStyle/>
          <a:p>
            <a:pPr algn="l"/>
            <a:r>
              <a:rPr lang="en-US" sz="1600" dirty="0"/>
              <a:t>Care at Home Workforce Redesign</a:t>
            </a:r>
            <a:br>
              <a:rPr lang="en-US" sz="1600" b="1" dirty="0"/>
            </a:br>
            <a:r>
              <a:rPr lang="en-US" sz="2000" b="1" dirty="0"/>
              <a:t>Role descriptors</a:t>
            </a:r>
            <a:endParaRPr lang="en-GB" sz="2000" dirty="0">
              <a:solidFill>
                <a:srgbClr val="FF0000"/>
              </a:solidFill>
            </a:endParaRPr>
          </a:p>
        </p:txBody>
      </p:sp>
      <p:sp>
        <p:nvSpPr>
          <p:cNvPr id="7" name="TextBox 6">
            <a:extLst>
              <a:ext uri="{FF2B5EF4-FFF2-40B4-BE49-F238E27FC236}">
                <a16:creationId xmlns:a16="http://schemas.microsoft.com/office/drawing/2014/main" id="{31B58036-40B0-344A-5126-F4D54685E325}"/>
              </a:ext>
            </a:extLst>
          </p:cNvPr>
          <p:cNvSpPr txBox="1"/>
          <p:nvPr/>
        </p:nvSpPr>
        <p:spPr>
          <a:xfrm>
            <a:off x="618788" y="1628702"/>
            <a:ext cx="7600980" cy="4524315"/>
          </a:xfrm>
          <a:prstGeom prst="rect">
            <a:avLst/>
          </a:prstGeom>
          <a:noFill/>
        </p:spPr>
        <p:txBody>
          <a:bodyPr wrap="square" rtlCol="0">
            <a:spAutoFit/>
          </a:bodyPr>
          <a:lstStyle/>
          <a:p>
            <a:r>
              <a:rPr lang="en-US" sz="1600" b="1" dirty="0"/>
              <a:t>Workstream lead: all workstreams</a:t>
            </a:r>
          </a:p>
          <a:p>
            <a:endParaRPr lang="en-GB" sz="1600" dirty="0"/>
          </a:p>
          <a:p>
            <a:pPr marL="285750" indent="-285750">
              <a:buFont typeface="Arial" panose="020B0604020202020204" pitchFamily="34" charset="0"/>
              <a:buChar char="•"/>
            </a:pPr>
            <a:r>
              <a:rPr lang="en-GB" sz="1600" dirty="0"/>
              <a:t>Champion the benefits of system collaboration for Care at Home Workforce Redesign</a:t>
            </a:r>
          </a:p>
          <a:p>
            <a:pPr marL="285750" indent="-285750">
              <a:buFont typeface="Arial" panose="020B0604020202020204" pitchFamily="34" charset="0"/>
              <a:buChar char="•"/>
            </a:pPr>
            <a:r>
              <a:rPr lang="en-GB" sz="1600" dirty="0"/>
              <a:t>Generate a virtual workstream delivery team, encouraging colleagues from across the system to take on delivery responsibilities for workstream activities in a way that is complementary to their day jobs and skillsets and which empowers them to act at a system level to enable positive change</a:t>
            </a:r>
          </a:p>
          <a:p>
            <a:pPr marL="285750" indent="-285750">
              <a:buFont typeface="Arial" panose="020B0604020202020204" pitchFamily="34" charset="0"/>
              <a:buChar char="•"/>
            </a:pPr>
            <a:r>
              <a:rPr lang="en-GB" sz="1600" dirty="0"/>
              <a:t>Provide leadership and direction for the virtual team and where relevant funded project leads to develop and execute a delivery plan for the workstream</a:t>
            </a:r>
          </a:p>
          <a:p>
            <a:pPr marL="285750" indent="-285750">
              <a:buFont typeface="Arial" panose="020B0604020202020204" pitchFamily="34" charset="0"/>
              <a:buChar char="•"/>
            </a:pPr>
            <a:r>
              <a:rPr lang="en-GB" sz="1600" dirty="0"/>
              <a:t>Support colleagues to further develop the workstream brief, as indicated by workstream progress and findings, and seek sponsorship, funding or system capacity to progress these as appropriate with the support of SROs and convenor</a:t>
            </a:r>
          </a:p>
          <a:p>
            <a:pPr marL="285750" indent="-285750">
              <a:buFont typeface="Arial" panose="020B0604020202020204" pitchFamily="34" charset="0"/>
              <a:buChar char="•"/>
            </a:pPr>
            <a:r>
              <a:rPr lang="en-GB" sz="1600" dirty="0"/>
              <a:t>Represent the workstream in the Care at Home Workforce Redesign Steering Group (meeting monthly) and communicate and collaborate with other workstream leads, with the T&amp;F SROs and relevant wider stakeholders</a:t>
            </a:r>
          </a:p>
          <a:p>
            <a:endParaRPr lang="en-GB" sz="1600" dirty="0"/>
          </a:p>
        </p:txBody>
      </p:sp>
      <p:sp>
        <p:nvSpPr>
          <p:cNvPr id="9" name="TextBox 8">
            <a:extLst>
              <a:ext uri="{FF2B5EF4-FFF2-40B4-BE49-F238E27FC236}">
                <a16:creationId xmlns:a16="http://schemas.microsoft.com/office/drawing/2014/main" id="{B5DDFB28-22F6-5ECA-24C4-C16E4C64DB52}"/>
              </a:ext>
            </a:extLst>
          </p:cNvPr>
          <p:cNvSpPr txBox="1"/>
          <p:nvPr/>
        </p:nvSpPr>
        <p:spPr>
          <a:xfrm>
            <a:off x="8445910" y="1647797"/>
            <a:ext cx="3238515" cy="4524315"/>
          </a:xfrm>
          <a:prstGeom prst="rect">
            <a:avLst/>
          </a:prstGeom>
          <a:solidFill>
            <a:schemeClr val="bg1">
              <a:lumMod val="85000"/>
            </a:schemeClr>
          </a:solidFill>
        </p:spPr>
        <p:txBody>
          <a:bodyPr wrap="square" rtlCol="0">
            <a:spAutoFit/>
          </a:bodyPr>
          <a:lstStyle/>
          <a:p>
            <a:r>
              <a:rPr lang="en-US" sz="1600" b="1" dirty="0"/>
              <a:t>Appointment process</a:t>
            </a:r>
          </a:p>
          <a:p>
            <a:endParaRPr lang="en-US" sz="1600" dirty="0"/>
          </a:p>
          <a:p>
            <a:r>
              <a:rPr lang="en-US" sz="1600" dirty="0"/>
              <a:t>Expressions of interest to act as Workstream Lead across all five 23/24 Workstreams are invited by email to </a:t>
            </a:r>
            <a:r>
              <a:rPr lang="en-US" sz="1600" dirty="0">
                <a:hlinkClick r:id="rId3"/>
              </a:rPr>
              <a:t>carly.mcintyre1@nhs.net</a:t>
            </a:r>
            <a:r>
              <a:rPr lang="en-US" sz="1600" dirty="0"/>
              <a:t> by Friday 1</a:t>
            </a:r>
            <a:r>
              <a:rPr lang="en-US" sz="1600" baseline="30000" dirty="0"/>
              <a:t>st</a:t>
            </a:r>
            <a:r>
              <a:rPr lang="en-US" sz="1600" dirty="0"/>
              <a:t> September</a:t>
            </a:r>
          </a:p>
          <a:p>
            <a:endParaRPr lang="en-US" sz="1600" dirty="0"/>
          </a:p>
          <a:p>
            <a:r>
              <a:rPr lang="en-US" sz="1600" dirty="0"/>
              <a:t>This is an excellent opportunity for senior colleagues to lead at a system level, develop personal networks across HNY and contribute expertise to support whole system learning and transformation</a:t>
            </a:r>
          </a:p>
          <a:p>
            <a:endParaRPr lang="en-US" sz="1600" dirty="0"/>
          </a:p>
          <a:p>
            <a:r>
              <a:rPr lang="en-US" sz="1600" dirty="0"/>
              <a:t>These roles are not funded.</a:t>
            </a:r>
          </a:p>
          <a:p>
            <a:endParaRPr lang="en-US" sz="1600" dirty="0"/>
          </a:p>
        </p:txBody>
      </p:sp>
    </p:spTree>
    <p:extLst>
      <p:ext uri="{BB962C8B-B14F-4D97-AF65-F5344CB8AC3E}">
        <p14:creationId xmlns:p14="http://schemas.microsoft.com/office/powerpoint/2010/main" val="2670242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2759B9-5B11-4C29-8BB9-BAC1135D4261}"/>
              </a:ext>
            </a:extLst>
          </p:cNvPr>
          <p:cNvSpPr>
            <a:spLocks noGrp="1"/>
          </p:cNvSpPr>
          <p:nvPr>
            <p:ph type="title"/>
          </p:nvPr>
        </p:nvSpPr>
        <p:spPr>
          <a:xfrm>
            <a:off x="463220" y="370325"/>
            <a:ext cx="6555377" cy="1134808"/>
          </a:xfrm>
        </p:spPr>
        <p:txBody>
          <a:bodyPr>
            <a:normAutofit/>
          </a:bodyPr>
          <a:lstStyle/>
          <a:p>
            <a:pPr algn="l"/>
            <a:r>
              <a:rPr lang="en-US" sz="1600" dirty="0"/>
              <a:t>Care at Home Workforce Redesign</a:t>
            </a:r>
            <a:br>
              <a:rPr lang="en-US" sz="1600" b="1" dirty="0"/>
            </a:br>
            <a:r>
              <a:rPr lang="en-US" sz="2000" b="1" dirty="0"/>
              <a:t>Role descriptors</a:t>
            </a:r>
            <a:endParaRPr lang="en-GB" sz="2000" dirty="0">
              <a:solidFill>
                <a:srgbClr val="FF0000"/>
              </a:solidFill>
            </a:endParaRPr>
          </a:p>
        </p:txBody>
      </p:sp>
      <p:sp>
        <p:nvSpPr>
          <p:cNvPr id="7" name="TextBox 6">
            <a:extLst>
              <a:ext uri="{FF2B5EF4-FFF2-40B4-BE49-F238E27FC236}">
                <a16:creationId xmlns:a16="http://schemas.microsoft.com/office/drawing/2014/main" id="{31B58036-40B0-344A-5126-F4D54685E325}"/>
              </a:ext>
            </a:extLst>
          </p:cNvPr>
          <p:cNvSpPr txBox="1"/>
          <p:nvPr/>
        </p:nvSpPr>
        <p:spPr>
          <a:xfrm>
            <a:off x="463219" y="1505133"/>
            <a:ext cx="7259753" cy="3785652"/>
          </a:xfrm>
          <a:prstGeom prst="rect">
            <a:avLst/>
          </a:prstGeom>
          <a:noFill/>
        </p:spPr>
        <p:txBody>
          <a:bodyPr wrap="square" rtlCol="0">
            <a:spAutoFit/>
          </a:bodyPr>
          <a:lstStyle/>
          <a:p>
            <a:r>
              <a:rPr lang="en-US" sz="1600" b="1" dirty="0"/>
              <a:t>Project lead: Care at Home Role Design</a:t>
            </a:r>
          </a:p>
          <a:p>
            <a:endParaRPr lang="en-GB" sz="1600" dirty="0"/>
          </a:p>
          <a:p>
            <a:pPr marL="285750" indent="-285750">
              <a:buFont typeface="Arial" panose="020B0604020202020204" pitchFamily="34" charset="0"/>
              <a:buChar char="•"/>
            </a:pPr>
            <a:r>
              <a:rPr lang="en-GB" sz="1600" dirty="0"/>
              <a:t>Champion the benefits of system collaboration for Care at Home Workforce Redesign</a:t>
            </a:r>
          </a:p>
          <a:p>
            <a:pPr marL="285750" indent="-285750">
              <a:buFont typeface="Arial" panose="020B0604020202020204" pitchFamily="34" charset="0"/>
              <a:buChar char="•"/>
            </a:pPr>
            <a:r>
              <a:rPr lang="en-GB" sz="1600" dirty="0"/>
              <a:t>Establish relevant links with organisations across Care at Home to enable the role design project</a:t>
            </a:r>
          </a:p>
          <a:p>
            <a:pPr marL="285750" indent="-285750">
              <a:buFont typeface="Arial" panose="020B0604020202020204" pitchFamily="34" charset="0"/>
              <a:buChar char="•"/>
            </a:pPr>
            <a:r>
              <a:rPr lang="en-GB" sz="1600" dirty="0"/>
              <a:t>Design and carry out an exercise to gather a wide range of role descriptors from across Care at Home (all sectors)</a:t>
            </a:r>
          </a:p>
          <a:p>
            <a:pPr marL="285750" indent="-285750">
              <a:buFont typeface="Arial" panose="020B0604020202020204" pitchFamily="34" charset="0"/>
              <a:buChar char="•"/>
            </a:pPr>
            <a:r>
              <a:rPr lang="en-GB" sz="1600" dirty="0"/>
              <a:t>Develop a core set of role descriptors based on analysis of existing roles and input from relevant colleagues system-wide, with a focus on language that champions and values Care at Home work and communicates its impact in terms of system function</a:t>
            </a:r>
          </a:p>
          <a:p>
            <a:pPr marL="285750" indent="-285750">
              <a:buFont typeface="Arial" panose="020B0604020202020204" pitchFamily="34" charset="0"/>
              <a:buChar char="•"/>
            </a:pPr>
            <a:r>
              <a:rPr lang="en-GB" sz="1600" dirty="0"/>
              <a:t>Gather and analyse existing relevant capability frameworks and recommend next steps for Care at Home, which may include adopting an existing framework or developing a new approach for HNY</a:t>
            </a:r>
          </a:p>
        </p:txBody>
      </p:sp>
      <p:sp>
        <p:nvSpPr>
          <p:cNvPr id="2" name="TextBox 1">
            <a:extLst>
              <a:ext uri="{FF2B5EF4-FFF2-40B4-BE49-F238E27FC236}">
                <a16:creationId xmlns:a16="http://schemas.microsoft.com/office/drawing/2014/main" id="{61290024-EFF0-BC32-184F-6C7E283933DB}"/>
              </a:ext>
            </a:extLst>
          </p:cNvPr>
          <p:cNvSpPr txBox="1"/>
          <p:nvPr/>
        </p:nvSpPr>
        <p:spPr>
          <a:xfrm>
            <a:off x="7970108" y="1505133"/>
            <a:ext cx="3758672" cy="5047536"/>
          </a:xfrm>
          <a:prstGeom prst="rect">
            <a:avLst/>
          </a:prstGeom>
          <a:solidFill>
            <a:schemeClr val="bg1">
              <a:lumMod val="85000"/>
            </a:schemeClr>
          </a:solidFill>
        </p:spPr>
        <p:txBody>
          <a:bodyPr wrap="square" rtlCol="0">
            <a:spAutoFit/>
          </a:bodyPr>
          <a:lstStyle/>
          <a:p>
            <a:r>
              <a:rPr lang="en-US" sz="1400" b="1" dirty="0"/>
              <a:t>Appointment process</a:t>
            </a:r>
          </a:p>
          <a:p>
            <a:endParaRPr lang="en-US" sz="1400" dirty="0"/>
          </a:p>
          <a:p>
            <a:r>
              <a:rPr lang="en-US" sz="1400" dirty="0"/>
              <a:t>Expressions of interest for this part time funded role are invited on the attached form to </a:t>
            </a:r>
            <a:r>
              <a:rPr lang="en-US" sz="1400" dirty="0">
                <a:hlinkClick r:id="rId3"/>
              </a:rPr>
              <a:t>carly.mcintyre1@nhs.net</a:t>
            </a:r>
            <a:r>
              <a:rPr lang="en-US" sz="1400" dirty="0"/>
              <a:t> by Friday 1</a:t>
            </a:r>
            <a:r>
              <a:rPr lang="en-US" sz="1400" baseline="30000" dirty="0"/>
              <a:t>st</a:t>
            </a:r>
            <a:r>
              <a:rPr lang="en-US" sz="1400" dirty="0"/>
              <a:t> September</a:t>
            </a:r>
            <a:endParaRPr lang="en-US" sz="1400" dirty="0">
              <a:solidFill>
                <a:srgbClr val="FF0000"/>
              </a:solidFill>
            </a:endParaRPr>
          </a:p>
          <a:p>
            <a:endParaRPr lang="en-US" sz="1400" dirty="0"/>
          </a:p>
          <a:p>
            <a:r>
              <a:rPr lang="en-US" sz="1400" dirty="0"/>
              <a:t>Grant funding of up to £12,500 is available to support this role until 30</a:t>
            </a:r>
            <a:r>
              <a:rPr lang="en-US" sz="1400" baseline="30000" dirty="0"/>
              <a:t>th</a:t>
            </a:r>
            <a:r>
              <a:rPr lang="en-US" sz="1400" dirty="0"/>
              <a:t> September 2024 to include all oncosts and expenses. </a:t>
            </a:r>
          </a:p>
          <a:p>
            <a:endParaRPr lang="en-US" sz="1400" dirty="0"/>
          </a:p>
          <a:p>
            <a:r>
              <a:rPr lang="en-US" sz="1400" dirty="0"/>
              <a:t>Expected time commitment is a minimum of one day per week.</a:t>
            </a:r>
          </a:p>
          <a:p>
            <a:endParaRPr lang="en-US" sz="1400" dirty="0"/>
          </a:p>
          <a:p>
            <a:r>
              <a:rPr lang="en-US" sz="1400" dirty="0"/>
              <a:t>Candidates should have the support of their employer before expressing interest.  This is not a formal secondment; grant funding will be provided to the successful </a:t>
            </a:r>
            <a:r>
              <a:rPr lang="en-US" sz="1400" dirty="0" err="1"/>
              <a:t>candidates’s</a:t>
            </a:r>
            <a:r>
              <a:rPr lang="en-US" sz="1400" dirty="0"/>
              <a:t> employer </a:t>
            </a:r>
            <a:r>
              <a:rPr lang="en-US" sz="1400" dirty="0" err="1"/>
              <a:t>organisation</a:t>
            </a:r>
            <a:r>
              <a:rPr lang="en-US" sz="1400" dirty="0"/>
              <a:t> to enable release.</a:t>
            </a:r>
          </a:p>
          <a:p>
            <a:endParaRPr lang="en-GB" sz="1400" dirty="0"/>
          </a:p>
          <a:p>
            <a:r>
              <a:rPr lang="en-GB" sz="1400" dirty="0"/>
              <a:t>Offers will be made by the Care at Home Workforce Redesign SROs based on candidates’ expressions of interest.</a:t>
            </a:r>
            <a:endParaRPr lang="en-US" sz="1400" dirty="0"/>
          </a:p>
        </p:txBody>
      </p:sp>
    </p:spTree>
    <p:extLst>
      <p:ext uri="{BB962C8B-B14F-4D97-AF65-F5344CB8AC3E}">
        <p14:creationId xmlns:p14="http://schemas.microsoft.com/office/powerpoint/2010/main" val="61398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2759B9-5B11-4C29-8BB9-BAC1135D4261}"/>
              </a:ext>
            </a:extLst>
          </p:cNvPr>
          <p:cNvSpPr>
            <a:spLocks noGrp="1"/>
          </p:cNvSpPr>
          <p:nvPr>
            <p:ph type="title"/>
          </p:nvPr>
        </p:nvSpPr>
        <p:spPr>
          <a:xfrm>
            <a:off x="463220" y="370325"/>
            <a:ext cx="6555377" cy="1134808"/>
          </a:xfrm>
        </p:spPr>
        <p:txBody>
          <a:bodyPr>
            <a:normAutofit/>
          </a:bodyPr>
          <a:lstStyle/>
          <a:p>
            <a:pPr algn="l"/>
            <a:r>
              <a:rPr lang="en-US" sz="1600" dirty="0"/>
              <a:t>Care at Home Workforce Redesign</a:t>
            </a:r>
            <a:br>
              <a:rPr lang="en-US" sz="1600" b="1" dirty="0"/>
            </a:br>
            <a:r>
              <a:rPr lang="en-US" sz="2000" b="1" dirty="0"/>
              <a:t>Role descriptors</a:t>
            </a:r>
            <a:endParaRPr lang="en-GB" sz="2000" dirty="0">
              <a:solidFill>
                <a:srgbClr val="FF0000"/>
              </a:solidFill>
            </a:endParaRPr>
          </a:p>
        </p:txBody>
      </p:sp>
      <p:sp>
        <p:nvSpPr>
          <p:cNvPr id="7" name="TextBox 6">
            <a:extLst>
              <a:ext uri="{FF2B5EF4-FFF2-40B4-BE49-F238E27FC236}">
                <a16:creationId xmlns:a16="http://schemas.microsoft.com/office/drawing/2014/main" id="{31B58036-40B0-344A-5126-F4D54685E325}"/>
              </a:ext>
            </a:extLst>
          </p:cNvPr>
          <p:cNvSpPr txBox="1"/>
          <p:nvPr/>
        </p:nvSpPr>
        <p:spPr>
          <a:xfrm>
            <a:off x="463220" y="1505133"/>
            <a:ext cx="7272110" cy="4770537"/>
          </a:xfrm>
          <a:prstGeom prst="rect">
            <a:avLst/>
          </a:prstGeom>
          <a:noFill/>
        </p:spPr>
        <p:txBody>
          <a:bodyPr wrap="square" rtlCol="0">
            <a:spAutoFit/>
          </a:bodyPr>
          <a:lstStyle/>
          <a:p>
            <a:r>
              <a:rPr lang="en-US" sz="1600" b="1" dirty="0"/>
              <a:t>Project lead: Personal Care Provider Voice</a:t>
            </a:r>
          </a:p>
          <a:p>
            <a:endParaRPr lang="en-GB" sz="1600" dirty="0"/>
          </a:p>
          <a:p>
            <a:pPr marL="285750" indent="-285750">
              <a:buFont typeface="Arial" panose="020B0604020202020204" pitchFamily="34" charset="0"/>
              <a:buChar char="•"/>
            </a:pPr>
            <a:r>
              <a:rPr lang="en-GB" sz="1600" dirty="0"/>
              <a:t>Champion the benefits of system collaboration for Care at Home Workforce Redesign</a:t>
            </a:r>
          </a:p>
          <a:p>
            <a:pPr marL="285750" indent="-285750">
              <a:buFont typeface="Arial" panose="020B0604020202020204" pitchFamily="34" charset="0"/>
              <a:buChar char="•"/>
            </a:pPr>
            <a:r>
              <a:rPr lang="en-GB" sz="1600" dirty="0"/>
              <a:t>Connect with existing capacity and activities across HNY seeking to enhance engagement of and system level relationships with direct care providers (all sectors, but predominantly private sector)</a:t>
            </a:r>
          </a:p>
          <a:p>
            <a:pPr marL="285750" indent="-285750">
              <a:buFont typeface="Arial" panose="020B0604020202020204" pitchFamily="34" charset="0"/>
              <a:buChar char="•"/>
            </a:pPr>
            <a:r>
              <a:rPr lang="en-GB" sz="1600" dirty="0"/>
              <a:t>Assess options and recommend the most appropriate way of undertaking care provider workforce mapping</a:t>
            </a:r>
          </a:p>
          <a:p>
            <a:pPr marL="285750" indent="-285750">
              <a:buFont typeface="Arial" panose="020B0604020202020204" pitchFamily="34" charset="0"/>
              <a:buChar char="•"/>
            </a:pPr>
            <a:r>
              <a:rPr lang="en-GB" sz="1600" dirty="0"/>
              <a:t>Work with care sector representative bodies and care provider organisations to understand their preferences in terms of participation in system transformation activity and two-way communication channels (with a focus on domiciliary care, but not to the exclusion of residential care providers)</a:t>
            </a:r>
          </a:p>
          <a:p>
            <a:pPr marL="285750" indent="-285750">
              <a:buFont typeface="Arial" panose="020B0604020202020204" pitchFamily="34" charset="0"/>
              <a:buChar char="•"/>
            </a:pPr>
            <a:r>
              <a:rPr lang="en-GB" sz="1600" dirty="0"/>
              <a:t>Investigate and make recommendations on the most effective methods of communicating directly with care colleagues, seeking to inform the complementary non-pay reward and recognition project and provide mechanisms for sharing care colleagues’ experiences and priorities with the wider system community</a:t>
            </a:r>
          </a:p>
        </p:txBody>
      </p:sp>
      <p:sp>
        <p:nvSpPr>
          <p:cNvPr id="3" name="TextBox 2">
            <a:extLst>
              <a:ext uri="{FF2B5EF4-FFF2-40B4-BE49-F238E27FC236}">
                <a16:creationId xmlns:a16="http://schemas.microsoft.com/office/drawing/2014/main" id="{2BFE7C04-C627-0F57-3C10-25B2A7023FC3}"/>
              </a:ext>
            </a:extLst>
          </p:cNvPr>
          <p:cNvSpPr txBox="1"/>
          <p:nvPr/>
        </p:nvSpPr>
        <p:spPr>
          <a:xfrm>
            <a:off x="7970108" y="1505133"/>
            <a:ext cx="3758672" cy="5047536"/>
          </a:xfrm>
          <a:prstGeom prst="rect">
            <a:avLst/>
          </a:prstGeom>
          <a:solidFill>
            <a:schemeClr val="bg1">
              <a:lumMod val="85000"/>
            </a:schemeClr>
          </a:solidFill>
        </p:spPr>
        <p:txBody>
          <a:bodyPr wrap="square" rtlCol="0">
            <a:spAutoFit/>
          </a:bodyPr>
          <a:lstStyle/>
          <a:p>
            <a:r>
              <a:rPr lang="en-US" sz="1400" b="1" dirty="0"/>
              <a:t>Appointment process</a:t>
            </a:r>
          </a:p>
          <a:p>
            <a:endParaRPr lang="en-US" sz="1400" dirty="0"/>
          </a:p>
          <a:p>
            <a:r>
              <a:rPr lang="en-US" sz="1400" dirty="0"/>
              <a:t>Expressions of interest for this part time funded role are invited on the attached form to </a:t>
            </a:r>
            <a:r>
              <a:rPr lang="en-US" sz="1400" dirty="0">
                <a:hlinkClick r:id="rId3"/>
              </a:rPr>
              <a:t>carly.mcintyre1@nhs.net</a:t>
            </a:r>
            <a:r>
              <a:rPr lang="en-US" sz="1400" dirty="0"/>
              <a:t> by Friday 1</a:t>
            </a:r>
            <a:r>
              <a:rPr lang="en-US" sz="1400" baseline="30000" dirty="0"/>
              <a:t>st</a:t>
            </a:r>
            <a:r>
              <a:rPr lang="en-US" sz="1400" dirty="0"/>
              <a:t> September</a:t>
            </a:r>
            <a:endParaRPr lang="en-US" sz="1400" dirty="0">
              <a:solidFill>
                <a:srgbClr val="FF0000"/>
              </a:solidFill>
            </a:endParaRPr>
          </a:p>
          <a:p>
            <a:endParaRPr lang="en-US" sz="1400" dirty="0"/>
          </a:p>
          <a:p>
            <a:r>
              <a:rPr lang="en-US" sz="1400" dirty="0"/>
              <a:t>Grant funding of up to £12,500 is available to support this role until 30</a:t>
            </a:r>
            <a:r>
              <a:rPr lang="en-US" sz="1400" baseline="30000" dirty="0"/>
              <a:t>th</a:t>
            </a:r>
            <a:r>
              <a:rPr lang="en-US" sz="1400" dirty="0"/>
              <a:t> September 2024 to include all oncosts and expenses. </a:t>
            </a:r>
          </a:p>
          <a:p>
            <a:endParaRPr lang="en-US" sz="1400" dirty="0"/>
          </a:p>
          <a:p>
            <a:r>
              <a:rPr lang="en-US" sz="1400" dirty="0"/>
              <a:t>Expected time commitment is a minimum of one day per week.</a:t>
            </a:r>
          </a:p>
          <a:p>
            <a:endParaRPr lang="en-US" sz="1400" dirty="0"/>
          </a:p>
          <a:p>
            <a:r>
              <a:rPr lang="en-US" sz="1400" dirty="0"/>
              <a:t>Candidates should have the support of their employer before expressing interest.  This is not a formal secondment; grant funding will be provided to the successful </a:t>
            </a:r>
            <a:r>
              <a:rPr lang="en-US" sz="1400" dirty="0" err="1"/>
              <a:t>candidates’s</a:t>
            </a:r>
            <a:r>
              <a:rPr lang="en-US" sz="1400" dirty="0"/>
              <a:t> employer </a:t>
            </a:r>
            <a:r>
              <a:rPr lang="en-US" sz="1400" dirty="0" err="1"/>
              <a:t>organisation</a:t>
            </a:r>
            <a:r>
              <a:rPr lang="en-US" sz="1400" dirty="0"/>
              <a:t> to enable release.</a:t>
            </a:r>
          </a:p>
          <a:p>
            <a:endParaRPr lang="en-GB" sz="1400" dirty="0"/>
          </a:p>
          <a:p>
            <a:r>
              <a:rPr lang="en-GB" sz="1400" dirty="0"/>
              <a:t>Offers will be made by the Care at Home Workforce Redesign SROs based on candidates’ expressions of interest.</a:t>
            </a:r>
            <a:endParaRPr lang="en-US" sz="1400" dirty="0"/>
          </a:p>
        </p:txBody>
      </p:sp>
    </p:spTree>
    <p:extLst>
      <p:ext uri="{BB962C8B-B14F-4D97-AF65-F5344CB8AC3E}">
        <p14:creationId xmlns:p14="http://schemas.microsoft.com/office/powerpoint/2010/main" val="428808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2759B9-5B11-4C29-8BB9-BAC1135D4261}"/>
              </a:ext>
            </a:extLst>
          </p:cNvPr>
          <p:cNvSpPr>
            <a:spLocks noGrp="1"/>
          </p:cNvSpPr>
          <p:nvPr>
            <p:ph type="title"/>
          </p:nvPr>
        </p:nvSpPr>
        <p:spPr>
          <a:xfrm>
            <a:off x="463220" y="370325"/>
            <a:ext cx="6555377" cy="1134808"/>
          </a:xfrm>
        </p:spPr>
        <p:txBody>
          <a:bodyPr>
            <a:normAutofit/>
          </a:bodyPr>
          <a:lstStyle/>
          <a:p>
            <a:pPr algn="l"/>
            <a:r>
              <a:rPr lang="en-US" sz="1600" dirty="0"/>
              <a:t>Care at Home Workforce Redesign</a:t>
            </a:r>
            <a:br>
              <a:rPr lang="en-US" sz="1600" b="1" dirty="0"/>
            </a:br>
            <a:r>
              <a:rPr lang="en-US" sz="2000" b="1" dirty="0"/>
              <a:t>Role descriptors</a:t>
            </a:r>
            <a:endParaRPr lang="en-GB" sz="2000" dirty="0">
              <a:solidFill>
                <a:srgbClr val="FF0000"/>
              </a:solidFill>
            </a:endParaRPr>
          </a:p>
        </p:txBody>
      </p:sp>
      <p:sp>
        <p:nvSpPr>
          <p:cNvPr id="7" name="TextBox 6">
            <a:extLst>
              <a:ext uri="{FF2B5EF4-FFF2-40B4-BE49-F238E27FC236}">
                <a16:creationId xmlns:a16="http://schemas.microsoft.com/office/drawing/2014/main" id="{31B58036-40B0-344A-5126-F4D54685E325}"/>
              </a:ext>
            </a:extLst>
          </p:cNvPr>
          <p:cNvSpPr txBox="1"/>
          <p:nvPr/>
        </p:nvSpPr>
        <p:spPr>
          <a:xfrm>
            <a:off x="463219" y="1505133"/>
            <a:ext cx="7420391" cy="5016758"/>
          </a:xfrm>
          <a:prstGeom prst="rect">
            <a:avLst/>
          </a:prstGeom>
          <a:noFill/>
        </p:spPr>
        <p:txBody>
          <a:bodyPr wrap="square" rtlCol="0">
            <a:spAutoFit/>
          </a:bodyPr>
          <a:lstStyle/>
          <a:p>
            <a:r>
              <a:rPr lang="en-US" sz="1600" b="1" dirty="0"/>
              <a:t>Project lead: Non-pay reward and recognition strategy project</a:t>
            </a:r>
          </a:p>
          <a:p>
            <a:endParaRPr lang="en-GB" sz="1600" dirty="0"/>
          </a:p>
          <a:p>
            <a:pPr marL="285750" indent="-285750">
              <a:buFont typeface="Arial" panose="020B0604020202020204" pitchFamily="34" charset="0"/>
              <a:buChar char="•"/>
            </a:pPr>
            <a:r>
              <a:rPr lang="en-GB" sz="1600" dirty="0"/>
              <a:t>Champion the benefits of system collaboration for Care at Home Workforce Redesign</a:t>
            </a:r>
          </a:p>
          <a:p>
            <a:pPr marL="285750" indent="-285750">
              <a:buFont typeface="Arial" panose="020B0604020202020204" pitchFamily="34" charset="0"/>
              <a:buChar char="•"/>
            </a:pPr>
            <a:r>
              <a:rPr lang="en-GB" sz="1600" dirty="0"/>
              <a:t>Research, assess and make recommendations for the infrastructural requirements supporting a non-pay reward and recognition strategy across Care at Home, noting this is multi-sectoral.  We anticipate that this will include steps to establish a common identity across the workforce that would enable colleagues to demonstrate eligibility.</a:t>
            </a:r>
          </a:p>
          <a:p>
            <a:pPr marL="285750" indent="-285750">
              <a:buFont typeface="Arial" panose="020B0604020202020204" pitchFamily="34" charset="0"/>
              <a:buChar char="•"/>
            </a:pPr>
            <a:r>
              <a:rPr lang="en-GB" sz="1600" dirty="0"/>
              <a:t>Research existing non-pay reward that has already been negotiated in other parts of the health and care system (</a:t>
            </a:r>
            <a:r>
              <a:rPr lang="en-GB" sz="1600" dirty="0" err="1"/>
              <a:t>eg</a:t>
            </a:r>
            <a:r>
              <a:rPr lang="en-GB" sz="1600" dirty="0"/>
              <a:t>: discounted travel on presentation of NHS badge) and identify opportunities for negotiation of expansion of such offers to the Care at Home workforce.  We anticipate negotiation will be supported by Workstream Lead, SROs and other system leaders.</a:t>
            </a:r>
          </a:p>
          <a:p>
            <a:pPr marL="285750" indent="-285750">
              <a:buFont typeface="Arial" panose="020B0604020202020204" pitchFamily="34" charset="0"/>
              <a:buChar char="•"/>
            </a:pPr>
            <a:r>
              <a:rPr lang="en-GB" sz="1600" dirty="0"/>
              <a:t>With support of leaders, identify new opportunities for negotiation of non-pay reward which may be place specific or system wide</a:t>
            </a:r>
          </a:p>
          <a:p>
            <a:pPr marL="285750" indent="-285750">
              <a:buFont typeface="Arial" panose="020B0604020202020204" pitchFamily="34" charset="0"/>
              <a:buChar char="•"/>
            </a:pPr>
            <a:r>
              <a:rPr lang="en-GB" sz="1600" dirty="0"/>
              <a:t>Establish a working group to develop recommendations for non-pay recognition across the Care at Home workforce, which may for example include events, recognition for long-service or additional skills, service user nomination.</a:t>
            </a:r>
          </a:p>
        </p:txBody>
      </p:sp>
      <p:sp>
        <p:nvSpPr>
          <p:cNvPr id="3" name="TextBox 2">
            <a:extLst>
              <a:ext uri="{FF2B5EF4-FFF2-40B4-BE49-F238E27FC236}">
                <a16:creationId xmlns:a16="http://schemas.microsoft.com/office/drawing/2014/main" id="{51F74D8B-1975-3800-05C4-77D6A516F22E}"/>
              </a:ext>
            </a:extLst>
          </p:cNvPr>
          <p:cNvSpPr txBox="1"/>
          <p:nvPr/>
        </p:nvSpPr>
        <p:spPr>
          <a:xfrm>
            <a:off x="7970108" y="1505133"/>
            <a:ext cx="3758672" cy="5047536"/>
          </a:xfrm>
          <a:prstGeom prst="rect">
            <a:avLst/>
          </a:prstGeom>
          <a:solidFill>
            <a:schemeClr val="bg1">
              <a:lumMod val="85000"/>
            </a:schemeClr>
          </a:solidFill>
        </p:spPr>
        <p:txBody>
          <a:bodyPr wrap="square" rtlCol="0">
            <a:spAutoFit/>
          </a:bodyPr>
          <a:lstStyle/>
          <a:p>
            <a:r>
              <a:rPr lang="en-US" sz="1400" b="1" dirty="0"/>
              <a:t>Appointment process</a:t>
            </a:r>
          </a:p>
          <a:p>
            <a:endParaRPr lang="en-US" sz="1400" dirty="0"/>
          </a:p>
          <a:p>
            <a:r>
              <a:rPr lang="en-US" sz="1400" dirty="0"/>
              <a:t>Expressions of interest for this part time funded role are invited on the attached form to </a:t>
            </a:r>
            <a:r>
              <a:rPr lang="en-US" sz="1400" dirty="0">
                <a:hlinkClick r:id="rId3"/>
              </a:rPr>
              <a:t>carly.mcintyre1@nhs.net</a:t>
            </a:r>
            <a:r>
              <a:rPr lang="en-US" sz="1400" dirty="0"/>
              <a:t> by Friday 1</a:t>
            </a:r>
            <a:r>
              <a:rPr lang="en-US" sz="1400" baseline="30000" dirty="0"/>
              <a:t>st</a:t>
            </a:r>
            <a:r>
              <a:rPr lang="en-US" sz="1400" dirty="0"/>
              <a:t> September</a:t>
            </a:r>
            <a:endParaRPr lang="en-US" sz="1400" dirty="0">
              <a:solidFill>
                <a:srgbClr val="FF0000"/>
              </a:solidFill>
            </a:endParaRPr>
          </a:p>
          <a:p>
            <a:endParaRPr lang="en-US" sz="1400" dirty="0"/>
          </a:p>
          <a:p>
            <a:r>
              <a:rPr lang="en-US" sz="1400" dirty="0"/>
              <a:t>Grant funding of up to £12,500 is available to support this role until 30</a:t>
            </a:r>
            <a:r>
              <a:rPr lang="en-US" sz="1400" baseline="30000" dirty="0"/>
              <a:t>th</a:t>
            </a:r>
            <a:r>
              <a:rPr lang="en-US" sz="1400" dirty="0"/>
              <a:t> September 2024 to include all oncosts and expenses. </a:t>
            </a:r>
          </a:p>
          <a:p>
            <a:endParaRPr lang="en-US" sz="1400" dirty="0"/>
          </a:p>
          <a:p>
            <a:r>
              <a:rPr lang="en-US" sz="1400" dirty="0"/>
              <a:t>Expected time commitment is a minimum of one day per week.</a:t>
            </a:r>
          </a:p>
          <a:p>
            <a:endParaRPr lang="en-US" sz="1400" dirty="0"/>
          </a:p>
          <a:p>
            <a:r>
              <a:rPr lang="en-US" sz="1400" dirty="0"/>
              <a:t>Candidates should have the support of their employer before expressing interest.  This is not a formal secondment; grant funding will be provided to the successful </a:t>
            </a:r>
            <a:r>
              <a:rPr lang="en-US" sz="1400" dirty="0" err="1"/>
              <a:t>candidates’s</a:t>
            </a:r>
            <a:r>
              <a:rPr lang="en-US" sz="1400" dirty="0"/>
              <a:t> employer </a:t>
            </a:r>
            <a:r>
              <a:rPr lang="en-US" sz="1400" dirty="0" err="1"/>
              <a:t>organisation</a:t>
            </a:r>
            <a:r>
              <a:rPr lang="en-US" sz="1400" dirty="0"/>
              <a:t> to enable release.</a:t>
            </a:r>
          </a:p>
          <a:p>
            <a:endParaRPr lang="en-GB" sz="1400" dirty="0"/>
          </a:p>
          <a:p>
            <a:r>
              <a:rPr lang="en-GB" sz="1400" dirty="0"/>
              <a:t>Offers will be made by the Care at Home Workforce Redesign SROs based on candidates’ expressions of interest.</a:t>
            </a:r>
            <a:endParaRPr lang="en-US" sz="1400" dirty="0"/>
          </a:p>
        </p:txBody>
      </p:sp>
    </p:spTree>
    <p:extLst>
      <p:ext uri="{BB962C8B-B14F-4D97-AF65-F5344CB8AC3E}">
        <p14:creationId xmlns:p14="http://schemas.microsoft.com/office/powerpoint/2010/main" val="264224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2759B9-5B11-4C29-8BB9-BAC1135D4261}"/>
              </a:ext>
            </a:extLst>
          </p:cNvPr>
          <p:cNvSpPr>
            <a:spLocks noGrp="1"/>
          </p:cNvSpPr>
          <p:nvPr>
            <p:ph type="title"/>
          </p:nvPr>
        </p:nvSpPr>
        <p:spPr>
          <a:xfrm>
            <a:off x="463220" y="370325"/>
            <a:ext cx="7894199" cy="1134808"/>
          </a:xfrm>
        </p:spPr>
        <p:txBody>
          <a:bodyPr>
            <a:normAutofit/>
          </a:bodyPr>
          <a:lstStyle/>
          <a:p>
            <a:pPr algn="l"/>
            <a:r>
              <a:rPr lang="en-US" sz="1600" dirty="0"/>
              <a:t>Care at Home Workforce Redesign</a:t>
            </a:r>
            <a:br>
              <a:rPr lang="en-US" sz="1600" b="1" dirty="0"/>
            </a:br>
            <a:r>
              <a:rPr lang="en-US" sz="2000" b="1" dirty="0"/>
              <a:t>Project lead expression of interest: &lt;INSERT ROLE TITLE&gt;</a:t>
            </a:r>
            <a:endParaRPr lang="en-GB" sz="2000" dirty="0">
              <a:solidFill>
                <a:srgbClr val="FF0000"/>
              </a:solidFill>
            </a:endParaRPr>
          </a:p>
        </p:txBody>
      </p:sp>
      <p:graphicFrame>
        <p:nvGraphicFramePr>
          <p:cNvPr id="3" name="Table 4">
            <a:extLst>
              <a:ext uri="{FF2B5EF4-FFF2-40B4-BE49-F238E27FC236}">
                <a16:creationId xmlns:a16="http://schemas.microsoft.com/office/drawing/2014/main" id="{D3270528-802D-14A0-C7EB-49EEC12BF572}"/>
              </a:ext>
            </a:extLst>
          </p:cNvPr>
          <p:cNvGraphicFramePr>
            <a:graphicFrameLocks noGrp="1"/>
          </p:cNvGraphicFramePr>
          <p:nvPr>
            <p:extLst>
              <p:ext uri="{D42A27DB-BD31-4B8C-83A1-F6EECF244321}">
                <p14:modId xmlns:p14="http://schemas.microsoft.com/office/powerpoint/2010/main" val="3129655095"/>
              </p:ext>
            </p:extLst>
          </p:nvPr>
        </p:nvGraphicFramePr>
        <p:xfrm>
          <a:off x="537497" y="1240776"/>
          <a:ext cx="5401187" cy="1833880"/>
        </p:xfrm>
        <a:graphic>
          <a:graphicData uri="http://schemas.openxmlformats.org/drawingml/2006/table">
            <a:tbl>
              <a:tblPr firstRow="1" bandRow="1">
                <a:tableStyleId>{5940675A-B579-460E-94D1-54222C63F5DA}</a:tableStyleId>
              </a:tblPr>
              <a:tblGrid>
                <a:gridCol w="1719398">
                  <a:extLst>
                    <a:ext uri="{9D8B030D-6E8A-4147-A177-3AD203B41FA5}">
                      <a16:colId xmlns:a16="http://schemas.microsoft.com/office/drawing/2014/main" val="4244709002"/>
                    </a:ext>
                  </a:extLst>
                </a:gridCol>
                <a:gridCol w="3681789">
                  <a:extLst>
                    <a:ext uri="{9D8B030D-6E8A-4147-A177-3AD203B41FA5}">
                      <a16:colId xmlns:a16="http://schemas.microsoft.com/office/drawing/2014/main" val="2925666240"/>
                    </a:ext>
                  </a:extLst>
                </a:gridCol>
              </a:tblGrid>
              <a:tr h="458470">
                <a:tc>
                  <a:txBody>
                    <a:bodyPr/>
                    <a:lstStyle/>
                    <a:p>
                      <a:r>
                        <a:rPr lang="en-US" sz="1200" b="1" dirty="0"/>
                        <a:t>Name</a:t>
                      </a:r>
                      <a:endParaRPr lang="en-GB" sz="1200" b="1" dirty="0"/>
                    </a:p>
                  </a:txBody>
                  <a:tcPr>
                    <a:solidFill>
                      <a:schemeClr val="bg1">
                        <a:lumMod val="85000"/>
                      </a:schemeClr>
                    </a:solidFill>
                  </a:tcPr>
                </a:tc>
                <a:tc>
                  <a:txBody>
                    <a:bodyPr/>
                    <a:lstStyle/>
                    <a:p>
                      <a:endParaRPr lang="en-GB" sz="1200" dirty="0"/>
                    </a:p>
                  </a:txBody>
                  <a:tcPr/>
                </a:tc>
                <a:extLst>
                  <a:ext uri="{0D108BD9-81ED-4DB2-BD59-A6C34878D82A}">
                    <a16:rowId xmlns:a16="http://schemas.microsoft.com/office/drawing/2014/main" val="4132339031"/>
                  </a:ext>
                </a:extLst>
              </a:tr>
              <a:tr h="458470">
                <a:tc>
                  <a:txBody>
                    <a:bodyPr/>
                    <a:lstStyle/>
                    <a:p>
                      <a:r>
                        <a:rPr lang="en-US" sz="1200" b="1" dirty="0"/>
                        <a:t>Job title</a:t>
                      </a:r>
                      <a:endParaRPr lang="en-GB" sz="1200" b="1" dirty="0"/>
                    </a:p>
                  </a:txBody>
                  <a:tcPr>
                    <a:solidFill>
                      <a:schemeClr val="bg1">
                        <a:lumMod val="85000"/>
                      </a:schemeClr>
                    </a:solidFill>
                  </a:tcPr>
                </a:tc>
                <a:tc>
                  <a:txBody>
                    <a:bodyPr/>
                    <a:lstStyle/>
                    <a:p>
                      <a:endParaRPr lang="en-GB" sz="1200"/>
                    </a:p>
                  </a:txBody>
                  <a:tcPr/>
                </a:tc>
                <a:extLst>
                  <a:ext uri="{0D108BD9-81ED-4DB2-BD59-A6C34878D82A}">
                    <a16:rowId xmlns:a16="http://schemas.microsoft.com/office/drawing/2014/main" val="3885727483"/>
                  </a:ext>
                </a:extLst>
              </a:tr>
              <a:tr h="458470">
                <a:tc>
                  <a:txBody>
                    <a:bodyPr/>
                    <a:lstStyle/>
                    <a:p>
                      <a:r>
                        <a:rPr lang="en-US" sz="1200" b="1" dirty="0"/>
                        <a:t>Employer </a:t>
                      </a:r>
                      <a:r>
                        <a:rPr lang="en-US" sz="1200" b="1" dirty="0" err="1"/>
                        <a:t>organisation</a:t>
                      </a:r>
                      <a:endParaRPr lang="en-GB" sz="1200" b="1" dirty="0"/>
                    </a:p>
                  </a:txBody>
                  <a:tcPr>
                    <a:solidFill>
                      <a:schemeClr val="bg1">
                        <a:lumMod val="85000"/>
                      </a:schemeClr>
                    </a:solidFill>
                  </a:tcPr>
                </a:tc>
                <a:tc>
                  <a:txBody>
                    <a:bodyPr/>
                    <a:lstStyle/>
                    <a:p>
                      <a:endParaRPr lang="en-GB" sz="1200"/>
                    </a:p>
                  </a:txBody>
                  <a:tcPr/>
                </a:tc>
                <a:extLst>
                  <a:ext uri="{0D108BD9-81ED-4DB2-BD59-A6C34878D82A}">
                    <a16:rowId xmlns:a16="http://schemas.microsoft.com/office/drawing/2014/main" val="648210985"/>
                  </a:ext>
                </a:extLst>
              </a:tr>
              <a:tr h="458470">
                <a:tc>
                  <a:txBody>
                    <a:bodyPr/>
                    <a:lstStyle/>
                    <a:p>
                      <a:r>
                        <a:rPr lang="en-US" sz="1200" b="1" dirty="0"/>
                        <a:t>Employer lead contact</a:t>
                      </a:r>
                      <a:endParaRPr lang="en-GB" sz="1200" b="1" dirty="0"/>
                    </a:p>
                  </a:txBody>
                  <a:tcPr>
                    <a:solidFill>
                      <a:schemeClr val="bg1">
                        <a:lumMod val="85000"/>
                      </a:schemeClr>
                    </a:solidFill>
                  </a:tcPr>
                </a:tc>
                <a:tc>
                  <a:txBody>
                    <a:bodyPr/>
                    <a:lstStyle/>
                    <a:p>
                      <a:r>
                        <a:rPr lang="en-US" sz="1200" dirty="0"/>
                        <a:t>Please provide name, email and phone</a:t>
                      </a:r>
                      <a:endParaRPr lang="en-GB" sz="1200" dirty="0"/>
                    </a:p>
                  </a:txBody>
                  <a:tcPr/>
                </a:tc>
                <a:extLst>
                  <a:ext uri="{0D108BD9-81ED-4DB2-BD59-A6C34878D82A}">
                    <a16:rowId xmlns:a16="http://schemas.microsoft.com/office/drawing/2014/main" val="4248861907"/>
                  </a:ext>
                </a:extLst>
              </a:tr>
            </a:tbl>
          </a:graphicData>
        </a:graphic>
      </p:graphicFrame>
      <p:graphicFrame>
        <p:nvGraphicFramePr>
          <p:cNvPr id="5" name="Table 4">
            <a:extLst>
              <a:ext uri="{FF2B5EF4-FFF2-40B4-BE49-F238E27FC236}">
                <a16:creationId xmlns:a16="http://schemas.microsoft.com/office/drawing/2014/main" id="{556CAF05-A1FB-4BC9-62BD-FC6FA770DF1E}"/>
              </a:ext>
            </a:extLst>
          </p:cNvPr>
          <p:cNvGraphicFramePr>
            <a:graphicFrameLocks noGrp="1"/>
          </p:cNvGraphicFramePr>
          <p:nvPr>
            <p:extLst>
              <p:ext uri="{D42A27DB-BD31-4B8C-83A1-F6EECF244321}">
                <p14:modId xmlns:p14="http://schemas.microsoft.com/office/powerpoint/2010/main" val="2964555987"/>
              </p:ext>
            </p:extLst>
          </p:nvPr>
        </p:nvGraphicFramePr>
        <p:xfrm>
          <a:off x="6095999" y="1240776"/>
          <a:ext cx="5771535" cy="1833880"/>
        </p:xfrm>
        <a:graphic>
          <a:graphicData uri="http://schemas.openxmlformats.org/drawingml/2006/table">
            <a:tbl>
              <a:tblPr firstRow="1" bandRow="1">
                <a:tableStyleId>{5940675A-B579-460E-94D1-54222C63F5DA}</a:tableStyleId>
              </a:tblPr>
              <a:tblGrid>
                <a:gridCol w="4747955">
                  <a:extLst>
                    <a:ext uri="{9D8B030D-6E8A-4147-A177-3AD203B41FA5}">
                      <a16:colId xmlns:a16="http://schemas.microsoft.com/office/drawing/2014/main" val="4244709002"/>
                    </a:ext>
                  </a:extLst>
                </a:gridCol>
                <a:gridCol w="1023580">
                  <a:extLst>
                    <a:ext uri="{9D8B030D-6E8A-4147-A177-3AD203B41FA5}">
                      <a16:colId xmlns:a16="http://schemas.microsoft.com/office/drawing/2014/main" val="2925666240"/>
                    </a:ext>
                  </a:extLst>
                </a:gridCol>
              </a:tblGrid>
              <a:tr h="370840">
                <a:tc>
                  <a:txBody>
                    <a:bodyPr/>
                    <a:lstStyle/>
                    <a:p>
                      <a:r>
                        <a:rPr lang="en-US" sz="1200" b="1" dirty="0"/>
                        <a:t>Please confirm that:</a:t>
                      </a:r>
                      <a:endParaRPr lang="en-GB" sz="1200" b="1" dirty="0"/>
                    </a:p>
                  </a:txBody>
                  <a:tcPr>
                    <a:solidFill>
                      <a:schemeClr val="bg1">
                        <a:lumMod val="85000"/>
                      </a:schemeClr>
                    </a:solidFill>
                  </a:tcPr>
                </a:tc>
                <a:tc>
                  <a:txBody>
                    <a:bodyPr/>
                    <a:lstStyle/>
                    <a:p>
                      <a:r>
                        <a:rPr lang="en-US" sz="1200" b="1" dirty="0"/>
                        <a:t>Yes/No</a:t>
                      </a:r>
                      <a:endParaRPr lang="en-GB" sz="1200" b="1" dirty="0"/>
                    </a:p>
                  </a:txBody>
                  <a:tcPr>
                    <a:solidFill>
                      <a:schemeClr val="bg1">
                        <a:lumMod val="85000"/>
                      </a:schemeClr>
                    </a:solidFill>
                  </a:tcPr>
                </a:tc>
                <a:extLst>
                  <a:ext uri="{0D108BD9-81ED-4DB2-BD59-A6C34878D82A}">
                    <a16:rowId xmlns:a16="http://schemas.microsoft.com/office/drawing/2014/main" val="4132339031"/>
                  </a:ext>
                </a:extLst>
              </a:tr>
              <a:tr h="370840">
                <a:tc>
                  <a:txBody>
                    <a:bodyPr/>
                    <a:lstStyle/>
                    <a:p>
                      <a:r>
                        <a:rPr lang="en-US" sz="1200" dirty="0"/>
                        <a:t>My employer supports my expression of interest and is willing to receive funding now to enable my delivery of this role until 30</a:t>
                      </a:r>
                      <a:r>
                        <a:rPr lang="en-US" sz="1200" baseline="30000" dirty="0"/>
                        <a:t>th</a:t>
                      </a:r>
                      <a:r>
                        <a:rPr lang="en-US" sz="1200" dirty="0"/>
                        <a:t> September 2023</a:t>
                      </a:r>
                      <a:endParaRPr lang="en-GB" sz="1200" dirty="0"/>
                    </a:p>
                  </a:txBody>
                  <a:tcPr/>
                </a:tc>
                <a:tc>
                  <a:txBody>
                    <a:bodyPr/>
                    <a:lstStyle/>
                    <a:p>
                      <a:endParaRPr lang="en-GB" sz="1200"/>
                    </a:p>
                  </a:txBody>
                  <a:tcPr/>
                </a:tc>
                <a:extLst>
                  <a:ext uri="{0D108BD9-81ED-4DB2-BD59-A6C34878D82A}">
                    <a16:rowId xmlns:a16="http://schemas.microsoft.com/office/drawing/2014/main" val="3885727483"/>
                  </a:ext>
                </a:extLst>
              </a:tr>
              <a:tr h="370840">
                <a:tc>
                  <a:txBody>
                    <a:bodyPr/>
                    <a:lstStyle/>
                    <a:p>
                      <a:r>
                        <a:rPr lang="en-US" sz="1200" dirty="0"/>
                        <a:t>If I am appointed, the grant funding of £12,500 will enable my release for at least one day per week from point of funding commitment (envisaged September 23) for 12 months, including all oncosts and expenses</a:t>
                      </a:r>
                      <a:endParaRPr lang="en-GB" sz="1200" dirty="0"/>
                    </a:p>
                  </a:txBody>
                  <a:tcPr/>
                </a:tc>
                <a:tc>
                  <a:txBody>
                    <a:bodyPr/>
                    <a:lstStyle/>
                    <a:p>
                      <a:endParaRPr lang="en-GB" sz="1200" dirty="0"/>
                    </a:p>
                  </a:txBody>
                  <a:tcPr/>
                </a:tc>
                <a:extLst>
                  <a:ext uri="{0D108BD9-81ED-4DB2-BD59-A6C34878D82A}">
                    <a16:rowId xmlns:a16="http://schemas.microsoft.com/office/drawing/2014/main" val="648210985"/>
                  </a:ext>
                </a:extLst>
              </a:tr>
            </a:tbl>
          </a:graphicData>
        </a:graphic>
      </p:graphicFrame>
      <p:graphicFrame>
        <p:nvGraphicFramePr>
          <p:cNvPr id="6" name="Table 4">
            <a:extLst>
              <a:ext uri="{FF2B5EF4-FFF2-40B4-BE49-F238E27FC236}">
                <a16:creationId xmlns:a16="http://schemas.microsoft.com/office/drawing/2014/main" id="{B524EDEE-7596-5687-A46A-C546C6FC4721}"/>
              </a:ext>
            </a:extLst>
          </p:cNvPr>
          <p:cNvGraphicFramePr>
            <a:graphicFrameLocks noGrp="1"/>
          </p:cNvGraphicFramePr>
          <p:nvPr>
            <p:extLst>
              <p:ext uri="{D42A27DB-BD31-4B8C-83A1-F6EECF244321}">
                <p14:modId xmlns:p14="http://schemas.microsoft.com/office/powerpoint/2010/main" val="1610761737"/>
              </p:ext>
            </p:extLst>
          </p:nvPr>
        </p:nvGraphicFramePr>
        <p:xfrm>
          <a:off x="537497" y="3182375"/>
          <a:ext cx="11330038" cy="3187313"/>
        </p:xfrm>
        <a:graphic>
          <a:graphicData uri="http://schemas.openxmlformats.org/drawingml/2006/table">
            <a:tbl>
              <a:tblPr firstRow="1" bandRow="1">
                <a:tableStyleId>{5940675A-B579-460E-94D1-54222C63F5DA}</a:tableStyleId>
              </a:tblPr>
              <a:tblGrid>
                <a:gridCol w="11330038">
                  <a:extLst>
                    <a:ext uri="{9D8B030D-6E8A-4147-A177-3AD203B41FA5}">
                      <a16:colId xmlns:a16="http://schemas.microsoft.com/office/drawing/2014/main" val="2925666240"/>
                    </a:ext>
                  </a:extLst>
                </a:gridCol>
              </a:tblGrid>
              <a:tr h="3187313">
                <a:tc>
                  <a:txBody>
                    <a:bodyPr/>
                    <a:lstStyle/>
                    <a:p>
                      <a:r>
                        <a:rPr lang="en-US" sz="1200" b="1" dirty="0"/>
                        <a:t>Please describe how you feel your skills, experience and attributes will enable you to fulfil this role, with reference to the role descriptor:</a:t>
                      </a:r>
                      <a:endParaRPr lang="en-GB" sz="1200" b="1" dirty="0"/>
                    </a:p>
                  </a:txBody>
                  <a:tcPr/>
                </a:tc>
                <a:extLst>
                  <a:ext uri="{0D108BD9-81ED-4DB2-BD59-A6C34878D82A}">
                    <a16:rowId xmlns:a16="http://schemas.microsoft.com/office/drawing/2014/main" val="4132339031"/>
                  </a:ext>
                </a:extLst>
              </a:tr>
            </a:tbl>
          </a:graphicData>
        </a:graphic>
      </p:graphicFrame>
      <p:sp>
        <p:nvSpPr>
          <p:cNvPr id="7" name="TextBox 6">
            <a:extLst>
              <a:ext uri="{FF2B5EF4-FFF2-40B4-BE49-F238E27FC236}">
                <a16:creationId xmlns:a16="http://schemas.microsoft.com/office/drawing/2014/main" id="{914C457B-34C8-80B9-7F9B-302BBA3943FE}"/>
              </a:ext>
            </a:extLst>
          </p:cNvPr>
          <p:cNvSpPr txBox="1"/>
          <p:nvPr/>
        </p:nvSpPr>
        <p:spPr>
          <a:xfrm>
            <a:off x="7108723" y="6427113"/>
            <a:ext cx="5014451" cy="430887"/>
          </a:xfrm>
          <a:prstGeom prst="rect">
            <a:avLst/>
          </a:prstGeom>
          <a:noFill/>
        </p:spPr>
        <p:txBody>
          <a:bodyPr wrap="square" rtlCol="0">
            <a:spAutoFit/>
          </a:bodyPr>
          <a:lstStyle/>
          <a:p>
            <a:r>
              <a:rPr lang="en-US" sz="1100" dirty="0"/>
              <a:t>Please return this form to </a:t>
            </a:r>
            <a:r>
              <a:rPr lang="en-US" sz="1100" dirty="0">
                <a:hlinkClick r:id="rId3"/>
              </a:rPr>
              <a:t>carly.mcintyre1@nhs.net</a:t>
            </a:r>
            <a:r>
              <a:rPr lang="en-US" sz="1100" dirty="0"/>
              <a:t> by Friday 1</a:t>
            </a:r>
            <a:r>
              <a:rPr lang="en-US" sz="1100" baseline="30000" dirty="0"/>
              <a:t>st</a:t>
            </a:r>
            <a:r>
              <a:rPr lang="en-US" sz="1100" dirty="0"/>
              <a:t> September</a:t>
            </a:r>
            <a:endParaRPr lang="en-US" sz="1100" dirty="0">
              <a:solidFill>
                <a:srgbClr val="FF0000"/>
              </a:solidFill>
            </a:endParaRPr>
          </a:p>
          <a:p>
            <a:endParaRPr lang="en-GB" sz="1100" dirty="0"/>
          </a:p>
        </p:txBody>
      </p:sp>
    </p:spTree>
    <p:extLst>
      <p:ext uri="{BB962C8B-B14F-4D97-AF65-F5344CB8AC3E}">
        <p14:creationId xmlns:p14="http://schemas.microsoft.com/office/powerpoint/2010/main" val="2041780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D2A0BDE-A175-4A11-8E91-F9A722563A32}" vid="{8AC18460-2919-4BDB-B83B-F77B745491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4cc011d-139f-474c-8dfe-08c8e01ed37b">
      <Terms xmlns="http://schemas.microsoft.com/office/infopath/2007/PartnerControls"/>
    </lcf76f155ced4ddcb4097134ff3c332f>
    <TaxCatchAll xmlns="97f069ef-c826-4095-8086-4f04868064dd" xsi:nil="true"/>
    <SharedWithUsers xmlns="97f069ef-c826-4095-8086-4f04868064dd">
      <UserInfo>
        <DisplayName/>
        <AccountId xsi:nil="true"/>
        <AccountType/>
      </UserInfo>
    </SharedWithUsers>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9D336B1163D549B291A59B57E33308" ma:contentTypeVersion="16" ma:contentTypeDescription="Create a new document." ma:contentTypeScope="" ma:versionID="a41912852a27529c113797771cb2e616">
  <xsd:schema xmlns:xsd="http://www.w3.org/2001/XMLSchema" xmlns:xs="http://www.w3.org/2001/XMLSchema" xmlns:p="http://schemas.microsoft.com/office/2006/metadata/properties" xmlns:ns1="http://schemas.microsoft.com/sharepoint/v3" xmlns:ns2="a4cc011d-139f-474c-8dfe-08c8e01ed37b" xmlns:ns3="97f069ef-c826-4095-8086-4f04868064dd" targetNamespace="http://schemas.microsoft.com/office/2006/metadata/properties" ma:root="true" ma:fieldsID="e46d8ca1e97ef3122029657130de9f6c" ns1:_="" ns2:_="" ns3:_="">
    <xsd:import namespace="http://schemas.microsoft.com/sharepoint/v3"/>
    <xsd:import namespace="a4cc011d-139f-474c-8dfe-08c8e01ed37b"/>
    <xsd:import namespace="97f069ef-c826-4095-8086-4f04868064d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1:_ip_UnifiedCompliancePolicyProperties" minOccurs="0"/>
                <xsd:element ref="ns1:_ip_UnifiedCompliancePolicyUIAc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cc011d-139f-474c-8dfe-08c8e01ed3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f069ef-c826-4095-8086-4f04868064d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e2665-9cd4-4a7b-a07d-2af383504fb2}" ma:internalName="TaxCatchAll" ma:showField="CatchAllData" ma:web="97f069ef-c826-4095-8086-4f04868064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DF1FA0-4778-4EC1-A370-7658C48F443C}">
  <ds:schemaRefs>
    <ds:schemaRef ds:uri="http://schemas.microsoft.com/sharepoint/v3/contenttype/forms"/>
  </ds:schemaRefs>
</ds:datastoreItem>
</file>

<file path=customXml/itemProps2.xml><?xml version="1.0" encoding="utf-8"?>
<ds:datastoreItem xmlns:ds="http://schemas.openxmlformats.org/officeDocument/2006/customXml" ds:itemID="{62A7C680-3E55-4FD0-92E4-D247A3F1704D}">
  <ds:schemaRefs>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97f069ef-c826-4095-8086-4f04868064dd"/>
    <ds:schemaRef ds:uri="a4cc011d-139f-474c-8dfe-08c8e01ed37b"/>
    <ds:schemaRef ds:uri="http://schemas.microsoft.com/sharepoint/v3"/>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3F7727D4-6184-41E9-AA67-AD8CB8BD31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4cc011d-139f-474c-8dfe-08c8e01ed37b"/>
    <ds:schemaRef ds:uri="97f069ef-c826-4095-8086-4f04868064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Wisp</Template>
  <TotalTime>4555</TotalTime>
  <Words>1459</Words>
  <Application>Microsoft Office PowerPoint</Application>
  <PresentationFormat>Widescreen</PresentationFormat>
  <Paragraphs>131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Care at Home Workforce Redesign</vt:lpstr>
      <vt:lpstr>Care at Home Workforce Redesign 2023/24 workstreams</vt:lpstr>
      <vt:lpstr>Care at Home Workforce Redesign Role descriptors</vt:lpstr>
      <vt:lpstr>Care at Home Workforce Redesign Role descriptors</vt:lpstr>
      <vt:lpstr>Care at Home Workforce Redesign Role descriptors</vt:lpstr>
      <vt:lpstr>Care at Home Workforce Redesign Role descriptors</vt:lpstr>
      <vt:lpstr>Care at Home Workforce Redesign Project lead expression of interest: &lt;INSERT ROLE TITLE&gt;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180 days of action  on workforce</dc:title>
  <dc:creator>SYKES, Richard (NHS EAST RIDING OF YORKSHIRE CCG)</dc:creator>
  <cp:lastModifiedBy>BAILLIE SMITH, Rachel (NHS HUMBER AND NORTH YORKSHIRE ICB - 03F)</cp:lastModifiedBy>
  <cp:revision>11</cp:revision>
  <dcterms:created xsi:type="dcterms:W3CDTF">2022-03-28T10:14:50Z</dcterms:created>
  <dcterms:modified xsi:type="dcterms:W3CDTF">2023-08-02T11:58:38Z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0x0101009A9D336B1163D549B291A59B57E33308</vt:lpwstr>
  </property>
  <property fmtid="{D5CDD505-2E9C-101B-9397-08002B2CF9AE}" pid="3" name="Order">
    <vt:r8>3000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ies>
</file>