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5" r:id="rId5"/>
    <p:sldId id="296" r:id="rId6"/>
    <p:sldId id="298" r:id="rId7"/>
    <p:sldId id="297" r:id="rId8"/>
    <p:sldId id="294" r:id="rId9"/>
    <p:sldId id="269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0"/>
    <a:srgbClr val="151515"/>
    <a:srgbClr val="FBFDFE"/>
    <a:srgbClr val="FFFFFF"/>
    <a:srgbClr val="F8FBFD"/>
    <a:srgbClr val="F8FBF8"/>
    <a:srgbClr val="F3F5F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E51FF-C0CF-52D4-D7CF-7D516A9332A8}" v="32" dt="2024-11-27T16:27:42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85" autoAdjust="0"/>
  </p:normalViewPr>
  <p:slideViewPr>
    <p:cSldViewPr snapToGrid="0">
      <p:cViewPr varScale="1">
        <p:scale>
          <a:sx n="76" d="100"/>
          <a:sy n="76" d="100"/>
        </p:scale>
        <p:origin x="2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Roberts" userId="9bb18666-e75c-4935-bfc6-dbee8bb005c2" providerId="ADAL" clId="{F6BA72C8-1209-4698-A656-BE8D752FA084}"/>
    <pc:docChg chg="undo custSel addSld delSld modSld sldOrd">
      <pc:chgData name="Carole Roberts" userId="9bb18666-e75c-4935-bfc6-dbee8bb005c2" providerId="ADAL" clId="{F6BA72C8-1209-4698-A656-BE8D752FA084}" dt="2024-11-22T11:31:58.180" v="2387" actId="207"/>
      <pc:docMkLst>
        <pc:docMk/>
      </pc:docMkLst>
      <pc:sldChg chg="del">
        <pc:chgData name="Carole Roberts" userId="9bb18666-e75c-4935-bfc6-dbee8bb005c2" providerId="ADAL" clId="{F6BA72C8-1209-4698-A656-BE8D752FA084}" dt="2024-11-22T10:54:26.288" v="1878" actId="47"/>
        <pc:sldMkLst>
          <pc:docMk/>
          <pc:sldMk cId="1157541104" sldId="268"/>
        </pc:sldMkLst>
      </pc:sldChg>
      <pc:sldChg chg="addSp delSp modSp mod modClrScheme chgLayout">
        <pc:chgData name="Carole Roberts" userId="9bb18666-e75c-4935-bfc6-dbee8bb005c2" providerId="ADAL" clId="{F6BA72C8-1209-4698-A656-BE8D752FA084}" dt="2024-11-22T11:21:54.630" v="2209" actId="255"/>
        <pc:sldMkLst>
          <pc:docMk/>
          <pc:sldMk cId="1152119493" sldId="269"/>
        </pc:sldMkLst>
        <pc:spChg chg="mod ord">
          <ac:chgData name="Carole Roberts" userId="9bb18666-e75c-4935-bfc6-dbee8bb005c2" providerId="ADAL" clId="{F6BA72C8-1209-4698-A656-BE8D752FA084}" dt="2024-11-22T11:09:36.478" v="2144" actId="1076"/>
          <ac:spMkLst>
            <pc:docMk/>
            <pc:sldMk cId="1152119493" sldId="269"/>
            <ac:spMk id="2" creationId="{B9809B10-7FE7-25FF-E9B2-D620917D43D7}"/>
          </ac:spMkLst>
        </pc:spChg>
        <pc:spChg chg="add mod ord">
          <ac:chgData name="Carole Roberts" userId="9bb18666-e75c-4935-bfc6-dbee8bb005c2" providerId="ADAL" clId="{F6BA72C8-1209-4698-A656-BE8D752FA084}" dt="2024-11-22T11:21:54.630" v="2209" actId="255"/>
          <ac:spMkLst>
            <pc:docMk/>
            <pc:sldMk cId="1152119493" sldId="269"/>
            <ac:spMk id="4" creationId="{05B8A13A-C8A4-4EC3-3907-9D14764E316B}"/>
          </ac:spMkLst>
        </pc:spChg>
        <pc:spChg chg="add del mod">
          <ac:chgData name="Carole Roberts" userId="9bb18666-e75c-4935-bfc6-dbee8bb005c2" providerId="ADAL" clId="{F6BA72C8-1209-4698-A656-BE8D752FA084}" dt="2024-11-22T11:09:30.929" v="2142" actId="478"/>
          <ac:spMkLst>
            <pc:docMk/>
            <pc:sldMk cId="1152119493" sldId="269"/>
            <ac:spMk id="8" creationId="{A71F706E-8130-F22F-1ED0-A03FDFB75808}"/>
          </ac:spMkLst>
        </pc:spChg>
        <pc:spChg chg="add del">
          <ac:chgData name="Carole Roberts" userId="9bb18666-e75c-4935-bfc6-dbee8bb005c2" providerId="ADAL" clId="{F6BA72C8-1209-4698-A656-BE8D752FA084}" dt="2024-11-22T11:07:59.646" v="2124" actId="26606"/>
          <ac:spMkLst>
            <pc:docMk/>
            <pc:sldMk cId="1152119493" sldId="269"/>
            <ac:spMk id="11" creationId="{983E85F2-AABB-05F3-FD16-298C313E9789}"/>
          </ac:spMkLst>
        </pc:spChg>
        <pc:picChg chg="add mod">
          <ac:chgData name="Carole Roberts" userId="9bb18666-e75c-4935-bfc6-dbee8bb005c2" providerId="ADAL" clId="{F6BA72C8-1209-4698-A656-BE8D752FA084}" dt="2024-11-22T11:10:52.435" v="2163" actId="1076"/>
          <ac:picMkLst>
            <pc:docMk/>
            <pc:sldMk cId="1152119493" sldId="269"/>
            <ac:picMk id="5" creationId="{F35793E9-A29B-1CA6-33C7-B103248625A0}"/>
          </ac:picMkLst>
        </pc:picChg>
        <pc:picChg chg="del mod ord">
          <ac:chgData name="Carole Roberts" userId="9bb18666-e75c-4935-bfc6-dbee8bb005c2" providerId="ADAL" clId="{F6BA72C8-1209-4698-A656-BE8D752FA084}" dt="2024-11-22T11:09:25.727" v="2141" actId="478"/>
          <ac:picMkLst>
            <pc:docMk/>
            <pc:sldMk cId="1152119493" sldId="269"/>
            <ac:picMk id="6" creationId="{0ECCAEF7-ACC2-FAD6-2DA3-2B0D31FE39C9}"/>
          </ac:picMkLst>
        </pc:picChg>
      </pc:sldChg>
      <pc:sldChg chg="del">
        <pc:chgData name="Carole Roberts" userId="9bb18666-e75c-4935-bfc6-dbee8bb005c2" providerId="ADAL" clId="{F6BA72C8-1209-4698-A656-BE8D752FA084}" dt="2024-11-22T10:54:30.204" v="1879" actId="47"/>
        <pc:sldMkLst>
          <pc:docMk/>
          <pc:sldMk cId="987467248" sldId="270"/>
        </pc:sldMkLst>
      </pc:sldChg>
      <pc:sldChg chg="del">
        <pc:chgData name="Carole Roberts" userId="9bb18666-e75c-4935-bfc6-dbee8bb005c2" providerId="ADAL" clId="{F6BA72C8-1209-4698-A656-BE8D752FA084}" dt="2024-11-22T10:55:40.278" v="1929" actId="47"/>
        <pc:sldMkLst>
          <pc:docMk/>
          <pc:sldMk cId="2773941396" sldId="271"/>
        </pc:sldMkLst>
      </pc:sldChg>
      <pc:sldChg chg="addSp modSp add del mod">
        <pc:chgData name="Carole Roberts" userId="9bb18666-e75c-4935-bfc6-dbee8bb005c2" providerId="ADAL" clId="{F6BA72C8-1209-4698-A656-BE8D752FA084}" dt="2024-11-22T11:24:02.111" v="2251" actId="47"/>
        <pc:sldMkLst>
          <pc:docMk/>
          <pc:sldMk cId="1135591755" sldId="272"/>
        </pc:sldMkLst>
        <pc:spChg chg="mod">
          <ac:chgData name="Carole Roberts" userId="9bb18666-e75c-4935-bfc6-dbee8bb005c2" providerId="ADAL" clId="{F6BA72C8-1209-4698-A656-BE8D752FA084}" dt="2024-11-22T10:59:45.864" v="2044" actId="20577"/>
          <ac:spMkLst>
            <pc:docMk/>
            <pc:sldMk cId="1135591755" sldId="272"/>
            <ac:spMk id="2" creationId="{E195286C-E14B-A27B-43C8-343A4514AB8D}"/>
          </ac:spMkLst>
        </pc:spChg>
        <pc:picChg chg="add mod">
          <ac:chgData name="Carole Roberts" userId="9bb18666-e75c-4935-bfc6-dbee8bb005c2" providerId="ADAL" clId="{F6BA72C8-1209-4698-A656-BE8D752FA084}" dt="2024-11-22T11:02:37.436" v="2050" actId="14100"/>
          <ac:picMkLst>
            <pc:docMk/>
            <pc:sldMk cId="1135591755" sldId="272"/>
            <ac:picMk id="4" creationId="{80C93F92-B30F-B38C-5FC8-34104EAD325F}"/>
          </ac:picMkLst>
        </pc:picChg>
        <pc:picChg chg="add mod">
          <ac:chgData name="Carole Roberts" userId="9bb18666-e75c-4935-bfc6-dbee8bb005c2" providerId="ADAL" clId="{F6BA72C8-1209-4698-A656-BE8D752FA084}" dt="2024-11-22T11:03:40.431" v="2094" actId="29295"/>
          <ac:picMkLst>
            <pc:docMk/>
            <pc:sldMk cId="1135591755" sldId="272"/>
            <ac:picMk id="6" creationId="{A54D7D41-709F-4E4A-F819-475E24DA838B}"/>
          </ac:picMkLst>
        </pc:picChg>
        <pc:picChg chg="mod">
          <ac:chgData name="Carole Roberts" userId="9bb18666-e75c-4935-bfc6-dbee8bb005c2" providerId="ADAL" clId="{F6BA72C8-1209-4698-A656-BE8D752FA084}" dt="2024-11-22T11:02:30.340" v="2048" actId="1076"/>
          <ac:picMkLst>
            <pc:docMk/>
            <pc:sldMk cId="1135591755" sldId="272"/>
            <ac:picMk id="10" creationId="{A11F9691-F2AA-E977-BD93-8EC65CA6E2C5}"/>
          </ac:picMkLst>
        </pc:picChg>
      </pc:sldChg>
      <pc:sldChg chg="del">
        <pc:chgData name="Carole Roberts" userId="9bb18666-e75c-4935-bfc6-dbee8bb005c2" providerId="ADAL" clId="{F6BA72C8-1209-4698-A656-BE8D752FA084}" dt="2024-11-22T10:56:11.706" v="2003" actId="47"/>
        <pc:sldMkLst>
          <pc:docMk/>
          <pc:sldMk cId="4193992715" sldId="273"/>
        </pc:sldMkLst>
      </pc:sldChg>
      <pc:sldChg chg="modSp add del mod">
        <pc:chgData name="Carole Roberts" userId="9bb18666-e75c-4935-bfc6-dbee8bb005c2" providerId="ADAL" clId="{F6BA72C8-1209-4698-A656-BE8D752FA084}" dt="2024-11-22T10:54:55.404" v="1921" actId="20577"/>
        <pc:sldMkLst>
          <pc:docMk/>
          <pc:sldMk cId="2254213446" sldId="275"/>
        </pc:sldMkLst>
        <pc:spChg chg="mod">
          <ac:chgData name="Carole Roberts" userId="9bb18666-e75c-4935-bfc6-dbee8bb005c2" providerId="ADAL" clId="{F6BA72C8-1209-4698-A656-BE8D752FA084}" dt="2024-11-22T10:54:55.404" v="1921" actId="20577"/>
          <ac:spMkLst>
            <pc:docMk/>
            <pc:sldMk cId="2254213446" sldId="275"/>
            <ac:spMk id="2" creationId="{F664FA7C-5EF7-EAA0-A401-E8558F73F50F}"/>
          </ac:spMkLst>
        </pc:spChg>
        <pc:spChg chg="mod">
          <ac:chgData name="Carole Roberts" userId="9bb18666-e75c-4935-bfc6-dbee8bb005c2" providerId="ADAL" clId="{F6BA72C8-1209-4698-A656-BE8D752FA084}" dt="2024-11-22T10:54:45.994" v="1915" actId="20577"/>
          <ac:spMkLst>
            <pc:docMk/>
            <pc:sldMk cId="2254213446" sldId="275"/>
            <ac:spMk id="3" creationId="{2AF8F2DC-545B-325A-83A6-3BDD4C41211A}"/>
          </ac:spMkLst>
        </pc:spChg>
      </pc:sldChg>
      <pc:sldChg chg="delSp modSp mod">
        <pc:chgData name="Carole Roberts" userId="9bb18666-e75c-4935-bfc6-dbee8bb005c2" providerId="ADAL" clId="{F6BA72C8-1209-4698-A656-BE8D752FA084}" dt="2024-11-22T11:31:58.180" v="2387" actId="207"/>
        <pc:sldMkLst>
          <pc:docMk/>
          <pc:sldMk cId="1325419774" sldId="294"/>
        </pc:sldMkLst>
        <pc:spChg chg="mod">
          <ac:chgData name="Carole Roberts" userId="9bb18666-e75c-4935-bfc6-dbee8bb005c2" providerId="ADAL" clId="{F6BA72C8-1209-4698-A656-BE8D752FA084}" dt="2024-11-22T10:52:58.810" v="1647" actId="20577"/>
          <ac:spMkLst>
            <pc:docMk/>
            <pc:sldMk cId="1325419774" sldId="294"/>
            <ac:spMk id="2" creationId="{EABDC20C-493A-4751-8745-496768F070B9}"/>
          </ac:spMkLst>
        </pc:spChg>
        <pc:spChg chg="mod">
          <ac:chgData name="Carole Roberts" userId="9bb18666-e75c-4935-bfc6-dbee8bb005c2" providerId="ADAL" clId="{F6BA72C8-1209-4698-A656-BE8D752FA084}" dt="2024-11-22T10:52:17.738" v="1533" actId="20577"/>
          <ac:spMkLst>
            <pc:docMk/>
            <pc:sldMk cId="1325419774" sldId="294"/>
            <ac:spMk id="4" creationId="{DF538116-85F3-0526-2184-A51CDA88E59D}"/>
          </ac:spMkLst>
        </pc:spChg>
        <pc:spChg chg="mod">
          <ac:chgData name="Carole Roberts" userId="9bb18666-e75c-4935-bfc6-dbee8bb005c2" providerId="ADAL" clId="{F6BA72C8-1209-4698-A656-BE8D752FA084}" dt="2024-11-22T11:31:58.180" v="2387" actId="207"/>
          <ac:spMkLst>
            <pc:docMk/>
            <pc:sldMk cId="1325419774" sldId="294"/>
            <ac:spMk id="10" creationId="{60785CD0-445C-97DE-BBA4-806021D0D061}"/>
          </ac:spMkLst>
        </pc:spChg>
        <pc:picChg chg="del mod">
          <ac:chgData name="Carole Roberts" userId="9bb18666-e75c-4935-bfc6-dbee8bb005c2" providerId="ADAL" clId="{F6BA72C8-1209-4698-A656-BE8D752FA084}" dt="2024-11-22T11:09:05.252" v="2135" actId="21"/>
          <ac:picMkLst>
            <pc:docMk/>
            <pc:sldMk cId="1325419774" sldId="294"/>
            <ac:picMk id="3" creationId="{AE3EF046-B3A2-7F20-87F8-CE4DCF458559}"/>
          </ac:picMkLst>
        </pc:picChg>
      </pc:sldChg>
      <pc:sldChg chg="del">
        <pc:chgData name="Carole Roberts" userId="9bb18666-e75c-4935-bfc6-dbee8bb005c2" providerId="ADAL" clId="{F6BA72C8-1209-4698-A656-BE8D752FA084}" dt="2024-11-22T10:56:09.429" v="2002" actId="47"/>
        <pc:sldMkLst>
          <pc:docMk/>
          <pc:sldMk cId="3264695877" sldId="295"/>
        </pc:sldMkLst>
      </pc:sldChg>
      <pc:sldChg chg="addSp delSp modSp new mod">
        <pc:chgData name="Carole Roberts" userId="9bb18666-e75c-4935-bfc6-dbee8bb005c2" providerId="ADAL" clId="{F6BA72C8-1209-4698-A656-BE8D752FA084}" dt="2024-11-22T10:34:44.055" v="127"/>
        <pc:sldMkLst>
          <pc:docMk/>
          <pc:sldMk cId="3762795429" sldId="296"/>
        </pc:sldMkLst>
        <pc:spChg chg="del">
          <ac:chgData name="Carole Roberts" userId="9bb18666-e75c-4935-bfc6-dbee8bb005c2" providerId="ADAL" clId="{F6BA72C8-1209-4698-A656-BE8D752FA084}" dt="2024-11-22T10:32:22.436" v="11" actId="22"/>
          <ac:spMkLst>
            <pc:docMk/>
            <pc:sldMk cId="3762795429" sldId="296"/>
            <ac:spMk id="2" creationId="{B12181F5-F868-2028-4207-65A014F25EAC}"/>
          </ac:spMkLst>
        </pc:spChg>
        <pc:spChg chg="mod">
          <ac:chgData name="Carole Roberts" userId="9bb18666-e75c-4935-bfc6-dbee8bb005c2" providerId="ADAL" clId="{F6BA72C8-1209-4698-A656-BE8D752FA084}" dt="2024-11-22T10:33:07.852" v="94"/>
          <ac:spMkLst>
            <pc:docMk/>
            <pc:sldMk cId="3762795429" sldId="296"/>
            <ac:spMk id="3" creationId="{F1F5A6C6-DBE4-1902-9E02-E0E7512E207B}"/>
          </ac:spMkLst>
        </pc:spChg>
        <pc:spChg chg="mod">
          <ac:chgData name="Carole Roberts" userId="9bb18666-e75c-4935-bfc6-dbee8bb005c2" providerId="ADAL" clId="{F6BA72C8-1209-4698-A656-BE8D752FA084}" dt="2024-11-22T10:32:38.564" v="63" actId="20577"/>
          <ac:spMkLst>
            <pc:docMk/>
            <pc:sldMk cId="3762795429" sldId="296"/>
            <ac:spMk id="4" creationId="{C055489D-1CDE-5A65-64B9-DACB05B609AD}"/>
          </ac:spMkLst>
        </pc:spChg>
        <pc:spChg chg="add mod">
          <ac:chgData name="Carole Roberts" userId="9bb18666-e75c-4935-bfc6-dbee8bb005c2" providerId="ADAL" clId="{F6BA72C8-1209-4698-A656-BE8D752FA084}" dt="2024-11-22T10:34:44.055" v="127"/>
          <ac:spMkLst>
            <pc:docMk/>
            <pc:sldMk cId="3762795429" sldId="296"/>
            <ac:spMk id="9" creationId="{86355F44-DE25-B42C-2AE4-5E8449491AFB}"/>
          </ac:spMkLst>
        </pc:spChg>
        <pc:picChg chg="add del mod">
          <ac:chgData name="Carole Roberts" userId="9bb18666-e75c-4935-bfc6-dbee8bb005c2" providerId="ADAL" clId="{F6BA72C8-1209-4698-A656-BE8D752FA084}" dt="2024-11-22T10:32:05.673" v="10" actId="22"/>
          <ac:picMkLst>
            <pc:docMk/>
            <pc:sldMk cId="3762795429" sldId="296"/>
            <ac:picMk id="6" creationId="{67820CBF-5570-2D6A-6FEB-1D94DFAF296D}"/>
          </ac:picMkLst>
        </pc:picChg>
        <pc:picChg chg="add mod ord">
          <ac:chgData name="Carole Roberts" userId="9bb18666-e75c-4935-bfc6-dbee8bb005c2" providerId="ADAL" clId="{F6BA72C8-1209-4698-A656-BE8D752FA084}" dt="2024-11-22T10:33:38.634" v="107" actId="14100"/>
          <ac:picMkLst>
            <pc:docMk/>
            <pc:sldMk cId="3762795429" sldId="296"/>
            <ac:picMk id="8" creationId="{D3274EB1-C6CF-2C6E-E75F-3BF6BB6FB80A}"/>
          </ac:picMkLst>
        </pc:picChg>
      </pc:sldChg>
      <pc:sldChg chg="addSp delSp modSp new mod modClrScheme chgLayout">
        <pc:chgData name="Carole Roberts" userId="9bb18666-e75c-4935-bfc6-dbee8bb005c2" providerId="ADAL" clId="{F6BA72C8-1209-4698-A656-BE8D752FA084}" dt="2024-11-22T10:55:18.746" v="1926" actId="5793"/>
        <pc:sldMkLst>
          <pc:docMk/>
          <pc:sldMk cId="874419071" sldId="297"/>
        </pc:sldMkLst>
        <pc:spChg chg="mod">
          <ac:chgData name="Carole Roberts" userId="9bb18666-e75c-4935-bfc6-dbee8bb005c2" providerId="ADAL" clId="{F6BA72C8-1209-4698-A656-BE8D752FA084}" dt="2024-11-22T10:55:18.746" v="1926" actId="5793"/>
          <ac:spMkLst>
            <pc:docMk/>
            <pc:sldMk cId="874419071" sldId="297"/>
            <ac:spMk id="2" creationId="{6C24E209-1687-85EA-F988-C42EDB573466}"/>
          </ac:spMkLst>
        </pc:spChg>
        <pc:spChg chg="del">
          <ac:chgData name="Carole Roberts" userId="9bb18666-e75c-4935-bfc6-dbee8bb005c2" providerId="ADAL" clId="{F6BA72C8-1209-4698-A656-BE8D752FA084}" dt="2024-11-22T10:40:00.756" v="410" actId="26606"/>
          <ac:spMkLst>
            <pc:docMk/>
            <pc:sldMk cId="874419071" sldId="297"/>
            <ac:spMk id="3" creationId="{44EA7311-3812-6A1E-8220-8B0BE1219DDE}"/>
          </ac:spMkLst>
        </pc:spChg>
        <pc:spChg chg="mod ord">
          <ac:chgData name="Carole Roberts" userId="9bb18666-e75c-4935-bfc6-dbee8bb005c2" providerId="ADAL" clId="{F6BA72C8-1209-4698-A656-BE8D752FA084}" dt="2024-11-22T10:40:00.756" v="410" actId="26606"/>
          <ac:spMkLst>
            <pc:docMk/>
            <pc:sldMk cId="874419071" sldId="297"/>
            <ac:spMk id="4" creationId="{3DB7C6EA-9625-3C08-2974-D962F2510AA3}"/>
          </ac:spMkLst>
        </pc:spChg>
        <pc:spChg chg="add mod">
          <ac:chgData name="Carole Roberts" userId="9bb18666-e75c-4935-bfc6-dbee8bb005c2" providerId="ADAL" clId="{F6BA72C8-1209-4698-A656-BE8D752FA084}" dt="2024-11-22T10:55:10.505" v="1923"/>
          <ac:spMkLst>
            <pc:docMk/>
            <pc:sldMk cId="874419071" sldId="297"/>
            <ac:spMk id="10" creationId="{1FCEE4E1-1E00-787B-6CFF-7354D2708CC4}"/>
          </ac:spMkLst>
        </pc:spChg>
        <pc:picChg chg="add mod">
          <ac:chgData name="Carole Roberts" userId="9bb18666-e75c-4935-bfc6-dbee8bb005c2" providerId="ADAL" clId="{F6BA72C8-1209-4698-A656-BE8D752FA084}" dt="2024-11-22T10:40:06.802" v="412" actId="1076"/>
          <ac:picMkLst>
            <pc:docMk/>
            <pc:sldMk cId="874419071" sldId="297"/>
            <ac:picMk id="5" creationId="{FC6F7EDE-206A-DBE6-A1E9-1E9E8C5A273C}"/>
          </ac:picMkLst>
        </pc:picChg>
      </pc:sldChg>
      <pc:sldChg chg="addSp delSp modSp new mod ord">
        <pc:chgData name="Carole Roberts" userId="9bb18666-e75c-4935-bfc6-dbee8bb005c2" providerId="ADAL" clId="{F6BA72C8-1209-4698-A656-BE8D752FA084}" dt="2024-11-22T10:55:22.065" v="1928"/>
        <pc:sldMkLst>
          <pc:docMk/>
          <pc:sldMk cId="2883439669" sldId="298"/>
        </pc:sldMkLst>
        <pc:spChg chg="del mod">
          <ac:chgData name="Carole Roberts" userId="9bb18666-e75c-4935-bfc6-dbee8bb005c2" providerId="ADAL" clId="{F6BA72C8-1209-4698-A656-BE8D752FA084}" dt="2024-11-22T10:43:28.007" v="504" actId="478"/>
          <ac:spMkLst>
            <pc:docMk/>
            <pc:sldMk cId="2883439669" sldId="298"/>
            <ac:spMk id="2" creationId="{9140DD84-10EF-DAD7-A1E4-4C8B420B4AD4}"/>
          </ac:spMkLst>
        </pc:spChg>
        <pc:spChg chg="del">
          <ac:chgData name="Carole Roberts" userId="9bb18666-e75c-4935-bfc6-dbee8bb005c2" providerId="ADAL" clId="{F6BA72C8-1209-4698-A656-BE8D752FA084}" dt="2024-11-22T10:42:38.385" v="416" actId="478"/>
          <ac:spMkLst>
            <pc:docMk/>
            <pc:sldMk cId="2883439669" sldId="298"/>
            <ac:spMk id="3" creationId="{720A40BF-6F69-8AA3-E137-7EE85BFD7F2A}"/>
          </ac:spMkLst>
        </pc:spChg>
        <pc:spChg chg="mod">
          <ac:chgData name="Carole Roberts" userId="9bb18666-e75c-4935-bfc6-dbee8bb005c2" providerId="ADAL" clId="{F6BA72C8-1209-4698-A656-BE8D752FA084}" dt="2024-11-22T10:44:13.514" v="595" actId="20577"/>
          <ac:spMkLst>
            <pc:docMk/>
            <pc:sldMk cId="2883439669" sldId="298"/>
            <ac:spMk id="4" creationId="{12D3C747-9A11-1CF8-E447-8B221585BD0F}"/>
          </ac:spMkLst>
        </pc:spChg>
        <pc:spChg chg="mod">
          <ac:chgData name="Carole Roberts" userId="9bb18666-e75c-4935-bfc6-dbee8bb005c2" providerId="ADAL" clId="{F6BA72C8-1209-4698-A656-BE8D752FA084}" dt="2024-11-22T10:43:14.604" v="454" actId="20577"/>
          <ac:spMkLst>
            <pc:docMk/>
            <pc:sldMk cId="2883439669" sldId="298"/>
            <ac:spMk id="5" creationId="{5E2883BD-315C-FE71-04ED-19D71163F13F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6" creationId="{05EA082F-96D6-A146-4B98-90876F22EA84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7" creationId="{62350167-0930-A269-244B-7FDC82272BAA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8" creationId="{F057844B-3F2A-94CB-2795-AF9827A0878C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9" creationId="{D4BDFA9E-D0DD-E77A-FA94-560FD73BDB49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10" creationId="{C1B98A93-C2D8-272A-3409-91460F6F8034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11" creationId="{166568BB-6C91-2E35-8C35-D7447630E069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15" creationId="{26AE8187-6DB8-D922-8D5E-7C92AFBCA1B2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19" creationId="{85E2CD2E-1BC3-BA67-8800-471E1EE5FC56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22" creationId="{93212418-4CA5-2327-118C-452BECCD6B8F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23" creationId="{5EF64B64-A383-3B1A-C22E-F3E9CF2FCF0E}"/>
          </ac:spMkLst>
        </pc:spChg>
        <pc:spChg chg="add mod">
          <ac:chgData name="Carole Roberts" userId="9bb18666-e75c-4935-bfc6-dbee8bb005c2" providerId="ADAL" clId="{F6BA72C8-1209-4698-A656-BE8D752FA084}" dt="2024-11-22T10:42:34.206" v="415" actId="1076"/>
          <ac:spMkLst>
            <pc:docMk/>
            <pc:sldMk cId="2883439669" sldId="298"/>
            <ac:spMk id="24" creationId="{D0CF4E8C-53D7-9C65-3C6F-CE61B7C52A02}"/>
          </ac:spMkLst>
        </pc:spChg>
        <pc:spChg chg="add mod">
          <ac:chgData name="Carole Roberts" userId="9bb18666-e75c-4935-bfc6-dbee8bb005c2" providerId="ADAL" clId="{F6BA72C8-1209-4698-A656-BE8D752FA084}" dt="2024-11-22T10:45:31.306" v="679" actId="20577"/>
          <ac:spMkLst>
            <pc:docMk/>
            <pc:sldMk cId="2883439669" sldId="298"/>
            <ac:spMk id="27" creationId="{5656909B-63B5-71E8-5019-3C1D3C5D83F6}"/>
          </ac:spMkLst>
        </pc:spChg>
        <pc:cxnChg chg="add mod">
          <ac:chgData name="Carole Roberts" userId="9bb18666-e75c-4935-bfc6-dbee8bb005c2" providerId="ADAL" clId="{F6BA72C8-1209-4698-A656-BE8D752FA084}" dt="2024-11-22T10:43:01.034" v="422" actId="1076"/>
          <ac:cxnSpMkLst>
            <pc:docMk/>
            <pc:sldMk cId="2883439669" sldId="298"/>
            <ac:cxnSpMk id="12" creationId="{808B98F6-0E57-D2C1-86E8-268A6F77EC18}"/>
          </ac:cxnSpMkLst>
        </pc:cxnChg>
        <pc:cxnChg chg="add mod">
          <ac:chgData name="Carole Roberts" userId="9bb18666-e75c-4935-bfc6-dbee8bb005c2" providerId="ADAL" clId="{F6BA72C8-1209-4698-A656-BE8D752FA084}" dt="2024-11-22T10:42:59.667" v="421" actId="1076"/>
          <ac:cxnSpMkLst>
            <pc:docMk/>
            <pc:sldMk cId="2883439669" sldId="298"/>
            <ac:cxnSpMk id="13" creationId="{9D391CB1-1EAF-9A31-C35D-3647D7E5CEA8}"/>
          </ac:cxnSpMkLst>
        </pc:cxnChg>
        <pc:cxnChg chg="add mod">
          <ac:chgData name="Carole Roberts" userId="9bb18666-e75c-4935-bfc6-dbee8bb005c2" providerId="ADAL" clId="{F6BA72C8-1209-4698-A656-BE8D752FA084}" dt="2024-11-22T10:43:02.687" v="423" actId="1076"/>
          <ac:cxnSpMkLst>
            <pc:docMk/>
            <pc:sldMk cId="2883439669" sldId="298"/>
            <ac:cxnSpMk id="14" creationId="{9F7CFAE6-3D9E-2439-BCFE-E2688D2DC80F}"/>
          </ac:cxnSpMkLst>
        </pc:cxnChg>
        <pc:cxnChg chg="add mod">
          <ac:chgData name="Carole Roberts" userId="9bb18666-e75c-4935-bfc6-dbee8bb005c2" providerId="ADAL" clId="{F6BA72C8-1209-4698-A656-BE8D752FA084}" dt="2024-11-22T10:43:04.188" v="424" actId="1076"/>
          <ac:cxnSpMkLst>
            <pc:docMk/>
            <pc:sldMk cId="2883439669" sldId="298"/>
            <ac:cxnSpMk id="16" creationId="{3D720081-CF83-89C7-6F42-159F1E409488}"/>
          </ac:cxnSpMkLst>
        </pc:cxnChg>
        <pc:cxnChg chg="add mod">
          <ac:chgData name="Carole Roberts" userId="9bb18666-e75c-4935-bfc6-dbee8bb005c2" providerId="ADAL" clId="{F6BA72C8-1209-4698-A656-BE8D752FA084}" dt="2024-11-22T10:43:07.284" v="426" actId="1076"/>
          <ac:cxnSpMkLst>
            <pc:docMk/>
            <pc:sldMk cId="2883439669" sldId="298"/>
            <ac:cxnSpMk id="17" creationId="{A4411C30-12EF-35EF-1A2E-3C3DF3C4A849}"/>
          </ac:cxnSpMkLst>
        </pc:cxnChg>
        <pc:cxnChg chg="add mod">
          <ac:chgData name="Carole Roberts" userId="9bb18666-e75c-4935-bfc6-dbee8bb005c2" providerId="ADAL" clId="{F6BA72C8-1209-4698-A656-BE8D752FA084}" dt="2024-11-22T10:43:08.661" v="427" actId="1076"/>
          <ac:cxnSpMkLst>
            <pc:docMk/>
            <pc:sldMk cId="2883439669" sldId="298"/>
            <ac:cxnSpMk id="18" creationId="{A19EC2F1-752D-24D9-B27E-A1D57A256D93}"/>
          </ac:cxnSpMkLst>
        </pc:cxnChg>
        <pc:cxnChg chg="add mod">
          <ac:chgData name="Carole Roberts" userId="9bb18666-e75c-4935-bfc6-dbee8bb005c2" providerId="ADAL" clId="{F6BA72C8-1209-4698-A656-BE8D752FA084}" dt="2024-11-22T10:43:05.826" v="425" actId="1076"/>
          <ac:cxnSpMkLst>
            <pc:docMk/>
            <pc:sldMk cId="2883439669" sldId="298"/>
            <ac:cxnSpMk id="20" creationId="{F84B2F68-BE3A-73D3-446B-B0B7CD009A31}"/>
          </ac:cxnSpMkLst>
        </pc:cxnChg>
        <pc:cxnChg chg="add mod">
          <ac:chgData name="Carole Roberts" userId="9bb18666-e75c-4935-bfc6-dbee8bb005c2" providerId="ADAL" clId="{F6BA72C8-1209-4698-A656-BE8D752FA084}" dt="2024-11-22T10:42:58.370" v="420" actId="1076"/>
          <ac:cxnSpMkLst>
            <pc:docMk/>
            <pc:sldMk cId="2883439669" sldId="298"/>
            <ac:cxnSpMk id="21" creationId="{487A4CAC-49E8-1D7D-C398-1C19CDF6942A}"/>
          </ac:cxnSpMkLst>
        </pc:cxnChg>
      </pc:sldChg>
    </pc:docChg>
  </pc:docChgLst>
  <pc:docChgLst>
    <pc:chgData name="Caroline O'Neill" userId="S::caroline.oneill@communityfirstyorkshire.org.uk::3a276120-2238-4b3e-8cdc-199fba158c9e" providerId="AD" clId="Web-{BCEE51FF-C0CF-52D4-D7CF-7D516A9332A8}"/>
    <pc:docChg chg="modSld">
      <pc:chgData name="Caroline O'Neill" userId="S::caroline.oneill@communityfirstyorkshire.org.uk::3a276120-2238-4b3e-8cdc-199fba158c9e" providerId="AD" clId="Web-{BCEE51FF-C0CF-52D4-D7CF-7D516A9332A8}" dt="2024-11-27T16:27:42.171" v="31" actId="20577"/>
      <pc:docMkLst>
        <pc:docMk/>
      </pc:docMkLst>
      <pc:sldChg chg="modSp">
        <pc:chgData name="Caroline O'Neill" userId="S::caroline.oneill@communityfirstyorkshire.org.uk::3a276120-2238-4b3e-8cdc-199fba158c9e" providerId="AD" clId="Web-{BCEE51FF-C0CF-52D4-D7CF-7D516A9332A8}" dt="2024-11-27T16:27:42.171" v="31" actId="20577"/>
        <pc:sldMkLst>
          <pc:docMk/>
          <pc:sldMk cId="2254213446" sldId="275"/>
        </pc:sldMkLst>
        <pc:spChg chg="mod">
          <ac:chgData name="Caroline O'Neill" userId="S::caroline.oneill@communityfirstyorkshire.org.uk::3a276120-2238-4b3e-8cdc-199fba158c9e" providerId="AD" clId="Web-{BCEE51FF-C0CF-52D4-D7CF-7D516A9332A8}" dt="2024-11-27T16:27:42.171" v="31" actId="20577"/>
          <ac:spMkLst>
            <pc:docMk/>
            <pc:sldMk cId="2254213446" sldId="275"/>
            <ac:spMk id="2" creationId="{F664FA7C-5EF7-EAA0-A401-E8558F73F50F}"/>
          </ac:spMkLst>
        </pc:spChg>
        <pc:spChg chg="mod">
          <ac:chgData name="Caroline O'Neill" userId="S::caroline.oneill@communityfirstyorkshire.org.uk::3a276120-2238-4b3e-8cdc-199fba158c9e" providerId="AD" clId="Web-{BCEE51FF-C0CF-52D4-D7CF-7D516A9332A8}" dt="2024-11-27T16:27:23.374" v="20" actId="14100"/>
          <ac:spMkLst>
            <pc:docMk/>
            <pc:sldMk cId="2254213446" sldId="275"/>
            <ac:spMk id="3" creationId="{2AF8F2DC-545B-325A-83A6-3BDD4C4121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A7A87B-787E-95DC-F4B6-7A05545108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8B2A-B48C-27F6-8517-E8A0CD98C0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64265-9EC4-4409-96B9-3A261F429856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A760-3D3B-2696-0C91-59A3FD3A9A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31576-62DC-639F-D34D-D3C375CE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8E843-ADF1-4045-9DF4-9E0E3ADE4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8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7E84-5FA0-45F3-B3B8-BCB828DDC4B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F88-308E-4835-9785-C870FA7F9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3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We hope that has given you a flavour of our work and a clear picture of how and why we do what we do.</a:t>
            </a:r>
          </a:p>
          <a:p>
            <a:r>
              <a:rPr lang="en-GB"/>
              <a:t>We are open to questions!</a:t>
            </a:r>
          </a:p>
          <a:p>
            <a:endParaRPr lang="en-GB"/>
          </a:p>
          <a:p>
            <a:r>
              <a:rPr lang="en-GB"/>
              <a:t>We would like to work with you in the following ways:</a:t>
            </a:r>
          </a:p>
          <a:p>
            <a:pPr marL="171450" indent="-171450">
              <a:buFontTx/>
              <a:buChar char="-"/>
            </a:pPr>
            <a:r>
              <a:rPr lang="en-GB"/>
              <a:t>Different level cases – case studies, autism strategy, parish council examples, priority groups, diverse communities</a:t>
            </a:r>
          </a:p>
          <a:p>
            <a:pPr marL="171450" indent="-171450">
              <a:buFontTx/>
              <a:buChar char="-"/>
            </a:pPr>
            <a:r>
              <a:rPr lang="en-GB"/>
              <a:t>Training etc</a:t>
            </a:r>
          </a:p>
          <a:p>
            <a:pPr marL="171450" indent="-171450">
              <a:buFontTx/>
              <a:buChar char="-"/>
            </a:pPr>
            <a:r>
              <a:rPr lang="en-GB"/>
              <a:t>Campaigns and content</a:t>
            </a:r>
          </a:p>
          <a:p>
            <a:pPr marL="171450" indent="-171450">
              <a:buFontTx/>
              <a:buChar char="-"/>
            </a:pPr>
            <a:r>
              <a:rPr lang="en-GB"/>
              <a:t>Working with external partners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pPr marL="0" indent="0">
              <a:buFontTx/>
              <a:buNone/>
            </a:pPr>
            <a:r>
              <a:rPr lang="en-GB"/>
              <a:t>Would be useful to have similar info from Localities teams</a:t>
            </a:r>
          </a:p>
          <a:p>
            <a:pPr marL="0" indent="0">
              <a:buFontTx/>
              <a:buNone/>
            </a:pPr>
            <a:r>
              <a:rPr lang="en-GB"/>
              <a:t>Can complete a FAQ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F88-308E-4835-9785-C870FA7F90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picture" descr="A bridge over a river in a village&#10;&#10;Description automatically generated">
            <a:extLst>
              <a:ext uri="{FF2B5EF4-FFF2-40B4-BE49-F238E27FC236}">
                <a16:creationId xmlns:a16="http://schemas.microsoft.com/office/drawing/2014/main" id="{3A268477-4842-8DBE-A259-432497C537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/>
          <a:stretch/>
        </p:blipFill>
        <p:spPr>
          <a:xfrm>
            <a:off x="0" y="0"/>
            <a:ext cx="7272338" cy="6858000"/>
          </a:xfrm>
          <a:prstGeom prst="rect">
            <a:avLst/>
          </a:prstGeom>
        </p:spPr>
      </p:pic>
      <p:pic>
        <p:nvPicPr>
          <p:cNvPr id="6" name="Picture 5" descr="A black and white background&#10;&#10;Description automatically generated">
            <a:extLst>
              <a:ext uri="{FF2B5EF4-FFF2-40B4-BE49-F238E27FC236}">
                <a16:creationId xmlns:a16="http://schemas.microsoft.com/office/drawing/2014/main" id="{96CFDA4A-9B50-C55F-D398-007AF92E01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AC0C691-CA7D-5DFA-5807-5D2EB1D4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240" y="3568075"/>
            <a:ext cx="4976813" cy="467897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BAEB1-E1A1-435E-9A95-1DA2F63EB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983240" y="2046198"/>
            <a:ext cx="5725831" cy="1276779"/>
          </a:xfrm>
          <a:noFill/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20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3BD42F5-1D63-5059-0BB8-D376D5D39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725" y="0"/>
            <a:ext cx="9529763" cy="6769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0C691-CA7D-5DFA-5807-5D2EB1D4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240" y="3568075"/>
            <a:ext cx="4976813" cy="467897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BAEB1-E1A1-435E-9A95-1DA2F63EB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3240" y="2046198"/>
            <a:ext cx="5725831" cy="1276779"/>
          </a:xfrm>
          <a:noFill/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bg>
      <p:bgPr>
        <a:solidFill>
          <a:srgbClr val="F8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Picture" descr="A bridge over a river in a village&#10;&#10;Description automatically generated">
            <a:extLst>
              <a:ext uri="{FF2B5EF4-FFF2-40B4-BE49-F238E27FC236}">
                <a16:creationId xmlns:a16="http://schemas.microsoft.com/office/drawing/2014/main" id="{76627D1A-3C58-5855-73F9-38853384F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r="-8215"/>
          <a:stretch/>
        </p:blipFill>
        <p:spPr>
          <a:xfrm>
            <a:off x="0" y="0"/>
            <a:ext cx="8444345" cy="6858000"/>
          </a:xfrm>
          <a:prstGeom prst="rect">
            <a:avLst/>
          </a:prstGeom>
        </p:spPr>
      </p:pic>
      <p:pic>
        <p:nvPicPr>
          <p:cNvPr id="6" name="Curve" descr="A black and white background&#10;&#10;Description automatically generated">
            <a:extLst>
              <a:ext uri="{FF2B5EF4-FFF2-40B4-BE49-F238E27FC236}">
                <a16:creationId xmlns:a16="http://schemas.microsoft.com/office/drawing/2014/main" id="{B4230ABB-0C25-FBB5-9720-E52C400D37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2C7C8E-1B5C-7AD2-E38B-1BBF6D4AA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7023800" y="3856138"/>
            <a:ext cx="3623244" cy="204792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9AB8E9A-32DC-6941-4128-C04EF7CBE0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023800" y="2548128"/>
            <a:ext cx="4268844" cy="453734"/>
          </a:xfrm>
        </p:spPr>
        <p:txBody>
          <a:bodyPr>
            <a:normAutofit lnSpcReduction="10000"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insert subheading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D30717C-08B5-E0E6-377F-8FA42AAB9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800" y="1894203"/>
            <a:ext cx="4268844" cy="5806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03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white background with blue and yellow squares&#10;&#10;Description automatically generated">
            <a:extLst>
              <a:ext uri="{FF2B5EF4-FFF2-40B4-BE49-F238E27FC236}">
                <a16:creationId xmlns:a16="http://schemas.microsoft.com/office/drawing/2014/main" id="{940E0C3D-6571-24BD-F14C-32D213E00C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858D17C-705A-188A-4EF6-AB36BECC63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2238" y="2257424"/>
            <a:ext cx="11039435" cy="397582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36AF76-3AAA-3BA1-0F69-84DBC4FE0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238" y="1331605"/>
            <a:ext cx="8059738" cy="49335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a sub heading</a:t>
            </a:r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A20E90A-CF07-88AE-BE09-0CE6E299A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237" y="624755"/>
            <a:ext cx="8059737" cy="5806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25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layou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A white background with blue and yellow squares&#10;&#10;Description automatically generated">
            <a:extLst>
              <a:ext uri="{FF2B5EF4-FFF2-40B4-BE49-F238E27FC236}">
                <a16:creationId xmlns:a16="http://schemas.microsoft.com/office/drawing/2014/main" id="{EC2A8409-5BC2-B67C-6D01-0AABE51E0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858D17C-705A-188A-4EF6-AB36BECC63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23855" y="2271712"/>
            <a:ext cx="7827818" cy="396153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content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36AF76-3AAA-3BA1-0F69-84DBC4FE0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207" y="1431311"/>
            <a:ext cx="8059738" cy="49335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a sub heading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2D52A-701E-BBBB-51D9-F5C7B75F0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238" y="2271712"/>
            <a:ext cx="2781300" cy="2535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BA9440D-DEB3-78F2-7A97-586A6CAAA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238" y="793915"/>
            <a:ext cx="8059737" cy="5806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0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layou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A white background with blue and yellow squares&#10;&#10;Description automatically generated">
            <a:extLst>
              <a:ext uri="{FF2B5EF4-FFF2-40B4-BE49-F238E27FC236}">
                <a16:creationId xmlns:a16="http://schemas.microsoft.com/office/drawing/2014/main" id="{81F9E14D-3478-8DA6-895C-649E1E9F4D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2D52A-701E-BBBB-51D9-F5C7B75F0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378" y="2343150"/>
            <a:ext cx="2781300" cy="2535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858D17C-705A-188A-4EF6-AB36BECC63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2238" y="2343150"/>
            <a:ext cx="7827818" cy="38900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36AF76-3AAA-3BA1-0F69-84DBC4FE0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238" y="1471720"/>
            <a:ext cx="8059738" cy="49335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a sub heading</a:t>
            </a:r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ABE553E-6A50-6D62-F109-9DFE7D2E3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238" y="793915"/>
            <a:ext cx="8059737" cy="5806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2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A white background with green and blue objects&#10;&#10;Description automatically generated">
            <a:extLst>
              <a:ext uri="{FF2B5EF4-FFF2-40B4-BE49-F238E27FC236}">
                <a16:creationId xmlns:a16="http://schemas.microsoft.com/office/drawing/2014/main" id="{357DED47-5CD1-11B0-6D52-0E3AEF345F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A430B95-0E57-526E-BE56-B3D186CC46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3184" y="2055648"/>
            <a:ext cx="4679950" cy="411804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content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186A59D-A415-91CD-71F5-5AC3B3E4AE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36390" y="2055096"/>
            <a:ext cx="4680000" cy="41180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 content</a:t>
            </a:r>
            <a:endParaRPr lang="en-GB" dirty="0"/>
          </a:p>
        </p:txBody>
      </p:sp>
      <p:sp>
        <p:nvSpPr>
          <p:cNvPr id="3" name="Sub heading">
            <a:extLst>
              <a:ext uri="{FF2B5EF4-FFF2-40B4-BE49-F238E27FC236}">
                <a16:creationId xmlns:a16="http://schemas.microsoft.com/office/drawing/2014/main" id="{A357521C-3A63-08F6-CCE7-59B59F917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8584" y="1370241"/>
            <a:ext cx="9309100" cy="49371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a sub heading</a:t>
            </a:r>
          </a:p>
          <a:p>
            <a:pPr lvl="0"/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2E4B335-BE57-C925-F5D4-8B220BA31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584" y="789550"/>
            <a:ext cx="8059737" cy="5806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93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A white background with green and blue objects&#10;&#10;Description automatically generated">
            <a:extLst>
              <a:ext uri="{FF2B5EF4-FFF2-40B4-BE49-F238E27FC236}">
                <a16:creationId xmlns:a16="http://schemas.microsoft.com/office/drawing/2014/main" id="{210F7396-B8D4-1C22-9588-80ECF43B3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0B583-919F-71FE-BA8E-CCE3738526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2200" y="5743575"/>
            <a:ext cx="5230812" cy="428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A448B45-3A15-1DCC-57E7-6E3C7964340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242200" y="1372322"/>
            <a:ext cx="7707600" cy="4335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media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79FE4-42CB-CEB9-09A0-9908FD0B6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76309" cy="7570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white background with green and blue objects&#10;&#10;Description automatically generated">
            <a:extLst>
              <a:ext uri="{FF2B5EF4-FFF2-40B4-BE49-F238E27FC236}">
                <a16:creationId xmlns:a16="http://schemas.microsoft.com/office/drawing/2014/main" id="{DCB66FB3-63F3-EBEF-D045-109242196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79FE4-42CB-CEB9-09A0-9908FD0B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725343"/>
            <a:ext cx="7876309" cy="7570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blue quote marks on a black background&#10;&#10;Description automatically generated">
            <a:extLst>
              <a:ext uri="{FF2B5EF4-FFF2-40B4-BE49-F238E27FC236}">
                <a16:creationId xmlns:a16="http://schemas.microsoft.com/office/drawing/2014/main" id="{2AD7FBE4-CE08-6FA4-BC1F-851D506616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700065"/>
            <a:ext cx="757093" cy="75709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1EBA40-3FCA-C9C8-CF98-DA8AAEDDCF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2" y="1884218"/>
            <a:ext cx="6871855" cy="405938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insert quote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A white background with green and blue objects&#10;&#10;Description automatically generated">
            <a:extLst>
              <a:ext uri="{FF2B5EF4-FFF2-40B4-BE49-F238E27FC236}">
                <a16:creationId xmlns:a16="http://schemas.microsoft.com/office/drawing/2014/main" id="{086F0E52-740B-FEA7-D379-66CE9BDEEF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ue quote marks on a black background&#10;&#10;Description automatically generated">
            <a:extLst>
              <a:ext uri="{FF2B5EF4-FFF2-40B4-BE49-F238E27FC236}">
                <a16:creationId xmlns:a16="http://schemas.microsoft.com/office/drawing/2014/main" id="{2AD7FBE4-CE08-6FA4-BC1F-851D506616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1644646"/>
            <a:ext cx="757093" cy="757093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15AF01-1B8A-952A-68B4-264F26FBD0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2724" y="1814945"/>
            <a:ext cx="2771775" cy="25066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1EBA40-3FCA-C9C8-CF98-DA8AAEDDCF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4945" y="1814945"/>
            <a:ext cx="6871855" cy="405938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insert quote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79FE4-42CB-CEB9-09A0-9908FD0B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725343"/>
            <a:ext cx="7876309" cy="757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6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4D71D-3B6F-4F5F-49C2-8AFF5856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8FE17-D508-223A-A286-8B8D1393B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4563"/>
            <a:ext cx="105156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15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afeguardingadults.co.uk/about-us/annual-report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ysupportny.org.uk/wp-content/uploads/2024/08/Emergency-response-toolkit.pdf" TargetMode="External"/><Relationship Id="rId2" Type="http://schemas.openxmlformats.org/officeDocument/2006/relationships/hyperlink" Target="https://view.officeapps.live.com/op/view.aspx?src=https%3A%2F%2Fwww.communitysupportny.org.uk%2Fwp-content%2Fuploads%2F2024%2F05%2F2024-VCSE-safeguarding-self-assessment-checklist.docx&amp;wdOrigin=BROWSELINK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ypartnerships.org.uk/prevent" TargetMode="External"/><Relationship Id="rId4" Type="http://schemas.openxmlformats.org/officeDocument/2006/relationships/hyperlink" Target="https://www.northyorkshire.police.uk/hatecri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guardingchildren.co.uk/training-north-yorkshire/training-courses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safeguardingadults.co.uk/learning-research/training-cours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ventbrite.com/cc/prevent-training-offer-2025-3793273" TargetMode="External"/><Relationship Id="rId5" Type="http://schemas.openxmlformats.org/officeDocument/2006/relationships/hyperlink" Target="https://www.communitysupportny.org.uk/resources/safeguarding/" TargetMode="External"/><Relationship Id="rId4" Type="http://schemas.openxmlformats.org/officeDocument/2006/relationships/hyperlink" Target="https://www.communitysupportny.org.uk/event-category/safeguard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64FA7C-5EF7-EAA0-A401-E8558F73F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2066" y="3145288"/>
            <a:ext cx="4976813" cy="237090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dirty="0"/>
          </a:p>
          <a:p>
            <a:r>
              <a:rPr lang="en-GB" dirty="0">
                <a:latin typeface="Calibri"/>
                <a:ea typeface="Calibri"/>
                <a:cs typeface="Calibri"/>
              </a:rPr>
              <a:t>Update November 2024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F8F2DC-545B-325A-83A6-3BDD4C41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749" y="2046198"/>
            <a:ext cx="4532511" cy="1348665"/>
          </a:xfrm>
        </p:spPr>
        <p:txBody>
          <a:bodyPr/>
          <a:lstStyle/>
          <a:p>
            <a:r>
              <a:rPr lang="en-US" dirty="0">
                <a:solidFill>
                  <a:srgbClr val="004AAD"/>
                </a:solidFill>
                <a:latin typeface="Open Sans Bold"/>
                <a:ea typeface="Calibri"/>
                <a:cs typeface="Calibri"/>
              </a:rPr>
              <a:t>North Yorkshire </a:t>
            </a:r>
            <a:r>
              <a:rPr lang="en-US" sz="2800" b="1" dirty="0">
                <a:solidFill>
                  <a:srgbClr val="004AAD"/>
                </a:solidFill>
                <a:latin typeface="Open Sans Bold"/>
                <a:ea typeface="Calibri"/>
                <a:cs typeface="Calibri"/>
              </a:rPr>
              <a:t>Safeguardin</a:t>
            </a:r>
            <a:r>
              <a:rPr lang="en-US" dirty="0">
                <a:solidFill>
                  <a:srgbClr val="004AAD"/>
                </a:solidFill>
                <a:latin typeface="Open Sans Bold"/>
                <a:ea typeface="Calibri"/>
                <a:cs typeface="Calibri"/>
              </a:rPr>
              <a:t>g Adults Board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21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5A6C6-DBE4-1902-9E02-E0E7512E20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report available: </a:t>
            </a:r>
            <a:r>
              <a:rPr lang="en-GB" dirty="0">
                <a:hlinkClick r:id="rId2"/>
              </a:rPr>
              <a:t>NYSAB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55489D-1CDE-5A65-64B9-DACB05B6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Report Overview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274EB1-C6CF-2C6E-E75F-3BF6BB6FB80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-58994" y="0"/>
            <a:ext cx="9753600" cy="700591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355F44-DE25-B42C-2AE4-5E8449491AFB}"/>
              </a:ext>
            </a:extLst>
          </p:cNvPr>
          <p:cNvSpPr txBox="1"/>
          <p:nvPr/>
        </p:nvSpPr>
        <p:spPr>
          <a:xfrm>
            <a:off x="9960077" y="2074606"/>
            <a:ext cx="202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Full report here:</a:t>
            </a:r>
          </a:p>
          <a:p>
            <a:r>
              <a:rPr lang="en-GB" dirty="0">
                <a:hlinkClick r:id="rId2"/>
              </a:rPr>
              <a:t>NYSAB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3C747-9A11-1CF8-E447-8B221585B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Co-production of mission, vision and strategic plan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2883BD-315C-FE71-04ED-19D71163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NYSAB Board Development Day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05EA082F-96D6-A146-4B98-90876F22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041" y="3228023"/>
            <a:ext cx="1460500" cy="533400"/>
          </a:xfrm>
          <a:prstGeom prst="ellipse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2350167-0930-A269-244B-7FDC82272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341" y="1878648"/>
            <a:ext cx="1193800" cy="43180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F057844B-3F2A-94CB-2795-AF9827A08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941" y="2308860"/>
            <a:ext cx="1193800" cy="43180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D4BDFA9E-D0DD-E77A-FA94-560FD73BD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891" y="3181985"/>
            <a:ext cx="1193800" cy="68580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Wider Families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C1B98A93-C2D8-272A-3409-91460F6F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791" y="4385310"/>
            <a:ext cx="1193800" cy="43180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166568BB-6C91-2E35-8C35-D7447630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2891" y="3181985"/>
            <a:ext cx="1193800" cy="63500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CEO’s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8B98F6-0E57-D2C1-86E8-268A6F77EC18}"/>
              </a:ext>
            </a:extLst>
          </p:cNvPr>
          <p:cNvCxnSpPr/>
          <p:nvPr/>
        </p:nvCxnSpPr>
        <p:spPr>
          <a:xfrm>
            <a:off x="4371602" y="2720673"/>
            <a:ext cx="577850" cy="4318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391CB1-1EAF-9A31-C35D-3647D7E5CEA8}"/>
              </a:ext>
            </a:extLst>
          </p:cNvPr>
          <p:cNvCxnSpPr/>
          <p:nvPr/>
        </p:nvCxnSpPr>
        <p:spPr>
          <a:xfrm>
            <a:off x="5441139" y="2445385"/>
            <a:ext cx="50800" cy="57785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7CFAE6-3D9E-2439-BCFE-E2688D2DC80F}"/>
              </a:ext>
            </a:extLst>
          </p:cNvPr>
          <p:cNvCxnSpPr/>
          <p:nvPr/>
        </p:nvCxnSpPr>
        <p:spPr>
          <a:xfrm>
            <a:off x="4107576" y="3430323"/>
            <a:ext cx="584200" cy="4508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">
            <a:extLst>
              <a:ext uri="{FF2B5EF4-FFF2-40B4-BE49-F238E27FC236}">
                <a16:creationId xmlns:a16="http://schemas.microsoft.com/office/drawing/2014/main" id="{26AE8187-6DB8-D922-8D5E-7C92AFBC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491" y="4499610"/>
            <a:ext cx="1193800" cy="43180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720081-CF83-89C7-6F42-159F1E409488}"/>
              </a:ext>
            </a:extLst>
          </p:cNvPr>
          <p:cNvCxnSpPr/>
          <p:nvPr/>
        </p:nvCxnSpPr>
        <p:spPr>
          <a:xfrm flipV="1">
            <a:off x="4431741" y="3881155"/>
            <a:ext cx="666750" cy="4191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411C30-12EF-35EF-1A2E-3C3DF3C4A849}"/>
              </a:ext>
            </a:extLst>
          </p:cNvPr>
          <p:cNvCxnSpPr/>
          <p:nvPr/>
        </p:nvCxnSpPr>
        <p:spPr>
          <a:xfrm flipH="1" flipV="1">
            <a:off x="6168772" y="3804285"/>
            <a:ext cx="717550" cy="4572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9EC2F1-752D-24D9-B27E-A1D57A256D93}"/>
              </a:ext>
            </a:extLst>
          </p:cNvPr>
          <p:cNvCxnSpPr/>
          <p:nvPr/>
        </p:nvCxnSpPr>
        <p:spPr>
          <a:xfrm flipH="1" flipV="1">
            <a:off x="6562619" y="3462920"/>
            <a:ext cx="793750" cy="4508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4">
            <a:extLst>
              <a:ext uri="{FF2B5EF4-FFF2-40B4-BE49-F238E27FC236}">
                <a16:creationId xmlns:a16="http://schemas.microsoft.com/office/drawing/2014/main" id="{85E2CD2E-1BC3-BA67-8800-471E1EE5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691" y="4825048"/>
            <a:ext cx="1562100" cy="86995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Care and Support Needs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4B2F68-BE3A-73D3-446B-B0B7CD009A31}"/>
              </a:ext>
            </a:extLst>
          </p:cNvPr>
          <p:cNvCxnSpPr/>
          <p:nvPr/>
        </p:nvCxnSpPr>
        <p:spPr>
          <a:xfrm flipH="1" flipV="1">
            <a:off x="5604586" y="3921760"/>
            <a:ext cx="50800" cy="67945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7A4CAC-49E8-1D7D-C398-1C19CDF6942A}"/>
              </a:ext>
            </a:extLst>
          </p:cNvPr>
          <p:cNvCxnSpPr/>
          <p:nvPr/>
        </p:nvCxnSpPr>
        <p:spPr>
          <a:xfrm flipH="1">
            <a:off x="6438341" y="2746481"/>
            <a:ext cx="590550" cy="4572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">
            <a:extLst>
              <a:ext uri="{FF2B5EF4-FFF2-40B4-BE49-F238E27FC236}">
                <a16:creationId xmlns:a16="http://schemas.microsoft.com/office/drawing/2014/main" id="{93212418-4CA5-2327-118C-452BECCD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891" y="2324735"/>
            <a:ext cx="1193800" cy="431800"/>
          </a:xfrm>
          <a:prstGeom prst="ellipse">
            <a:avLst/>
          </a:prstGeom>
          <a:solidFill>
            <a:srgbClr val="E2EFD9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5EF64B64-A383-3B1A-C22E-F3E9CF2FC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441" y="12769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0CF4E8C-53D7-9C65-3C6F-CE61B7C5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441" y="1734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656909B-63B5-71E8-5019-3C1D3C5D83F6}"/>
              </a:ext>
            </a:extLst>
          </p:cNvPr>
          <p:cNvSpPr txBox="1">
            <a:spLocks/>
          </p:cNvSpPr>
          <p:nvPr/>
        </p:nvSpPr>
        <p:spPr>
          <a:xfrm>
            <a:off x="1000836" y="5918836"/>
            <a:ext cx="9309100" cy="49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Move towards: Communication, Prevention and Confident Practice</a:t>
            </a:r>
          </a:p>
        </p:txBody>
      </p:sp>
    </p:spTree>
    <p:extLst>
      <p:ext uri="{BB962C8B-B14F-4D97-AF65-F5344CB8AC3E}">
        <p14:creationId xmlns:p14="http://schemas.microsoft.com/office/powerpoint/2010/main" val="288343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4E209-1687-85EA-F988-C42EDB5734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3184" y="2055648"/>
            <a:ext cx="4679950" cy="41180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North Yorkshire Police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Health and Adult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Rough Sleeper team – M Gibson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Public Health Team – Louise Wallace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Humber and North Yorkshire ICB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Housing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F7EDE-206A-DBE6-A1E9-1E9E8C5A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34" y="2184278"/>
            <a:ext cx="6146770" cy="248944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CEE4E1-1E00-787B-6CFF-7354D2708C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584" y="1370241"/>
            <a:ext cx="9309100" cy="493713"/>
          </a:xfrm>
        </p:spPr>
        <p:txBody>
          <a:bodyPr/>
          <a:lstStyle/>
          <a:p>
            <a:r>
              <a:rPr lang="en-GB" dirty="0"/>
              <a:t>Presentations from: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B7C6EA-9625-3C08-2974-D962F25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84" y="789550"/>
            <a:ext cx="8059737" cy="580691"/>
          </a:xfrm>
        </p:spPr>
        <p:txBody>
          <a:bodyPr anchor="ctr">
            <a:normAutofit/>
          </a:bodyPr>
          <a:lstStyle/>
          <a:p>
            <a:r>
              <a:rPr lang="en-GB" dirty="0"/>
              <a:t>NYSAB Board Development Day</a:t>
            </a:r>
          </a:p>
        </p:txBody>
      </p:sp>
    </p:spTree>
    <p:extLst>
      <p:ext uri="{BB962C8B-B14F-4D97-AF65-F5344CB8AC3E}">
        <p14:creationId xmlns:p14="http://schemas.microsoft.com/office/powerpoint/2010/main" val="87441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69EEE-C247-2B16-FA31-D35C7276D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heading">
            <a:extLst>
              <a:ext uri="{FF2B5EF4-FFF2-40B4-BE49-F238E27FC236}">
                <a16:creationId xmlns:a16="http://schemas.microsoft.com/office/drawing/2014/main" id="{DF538116-85F3-0526-2184-A51CDA88E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Safeguarding is Everyone’s Responsibility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DC20C-493A-4751-8745-496768F0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9" y="706850"/>
            <a:ext cx="8060707" cy="493351"/>
          </a:xfrm>
        </p:spPr>
        <p:txBody>
          <a:bodyPr>
            <a:normAutofit/>
          </a:bodyPr>
          <a:lstStyle/>
          <a:p>
            <a:r>
              <a:rPr lang="en-GB" dirty="0"/>
              <a:t>Community First Yorkshire Update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785CD0-445C-97DE-BBA4-806021D0D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6283" y="1824956"/>
            <a:ext cx="11350246" cy="4418528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Highlighting the need for easy access to free and appropriate Level 2/3 training for volunteers outside NHS/Social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Self-assessment checklist (with Hambleton Community Action ) </a:t>
            </a:r>
            <a:r>
              <a:rPr lang="en-GB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Checklist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 response toolkit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Revised safeguarding policy template at final review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Evaluation of Safeguarding Week 2024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Safeguarding audits offered to community anchor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Safeguarding policy reviews for any North Yorkshire VCSE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Links to Hate Crime Awareness and Prevent teams </a:t>
            </a:r>
          </a:p>
          <a:p>
            <a:pPr marL="1028700" lvl="1" indent="-342900"/>
            <a:r>
              <a:rPr lang="en-GB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Hate crime | North Yorkshire Police</a:t>
            </a:r>
            <a:endParaRPr lang="en-GB" sz="2200" dirty="0"/>
          </a:p>
          <a:p>
            <a:pPr marL="1028700" lvl="1" indent="-342900"/>
            <a:r>
              <a:rPr lang="en-GB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 | North Yorkshire Partnerships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41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9B10-7FE7-25FF-E9B2-D620917D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46" y="1293746"/>
            <a:ext cx="8060707" cy="493351"/>
          </a:xfrm>
        </p:spPr>
        <p:txBody>
          <a:bodyPr>
            <a:normAutofit/>
          </a:bodyPr>
          <a:lstStyle/>
          <a:p>
            <a:r>
              <a:rPr lang="en-GB" dirty="0"/>
              <a:t>Safeguarding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8A13A-C8A4-4EC3-3907-9D14764E316B}"/>
              </a:ext>
            </a:extLst>
          </p:cNvPr>
          <p:cNvSpPr txBox="1"/>
          <p:nvPr/>
        </p:nvSpPr>
        <p:spPr>
          <a:xfrm>
            <a:off x="611345" y="2082979"/>
            <a:ext cx="80607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NYSAB Find Training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3"/>
              </a:rPr>
              <a:t>NYSCP Find training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4"/>
              </a:rPr>
              <a:t>Safeguarding - Community Support North Yorkshire</a:t>
            </a:r>
            <a:endParaRPr lang="en-GB" sz="2400" dirty="0"/>
          </a:p>
          <a:p>
            <a:endParaRPr lang="en-GB" sz="2400" dirty="0">
              <a:hlinkClick r:id="rId5"/>
            </a:endParaRPr>
          </a:p>
          <a:p>
            <a:r>
              <a:rPr lang="en-GB" sz="2400" dirty="0">
                <a:hlinkClick r:id="rId5"/>
              </a:rPr>
              <a:t>Safeguarding Toolkit- Community Support North Yorkshire</a:t>
            </a:r>
            <a:endParaRPr lang="en-GB" sz="2400" dirty="0"/>
          </a:p>
          <a:p>
            <a:endParaRPr lang="en-GB" sz="2400" dirty="0"/>
          </a:p>
          <a:p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6"/>
              </a:rPr>
              <a:t>Prevent Training 2025</a:t>
            </a:r>
            <a:endParaRPr lang="en-GB" sz="2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793E9-A29B-1CA6-33C7-B10324862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0438" y="997864"/>
            <a:ext cx="3632606" cy="51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1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6B6AFA-0A9D-048D-2870-EE8AACF39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3" b="21413"/>
          <a:stretch/>
        </p:blipFill>
        <p:spPr>
          <a:xfrm>
            <a:off x="-85725" y="0"/>
            <a:ext cx="7688688" cy="6769100"/>
          </a:xfrm>
        </p:spPr>
      </p:pic>
      <p:pic>
        <p:nvPicPr>
          <p:cNvPr id="5" name="Picture 4" descr="A black and white background&#10;&#10;Description automatically generated">
            <a:extLst>
              <a:ext uri="{FF2B5EF4-FFF2-40B4-BE49-F238E27FC236}">
                <a16:creationId xmlns:a16="http://schemas.microsoft.com/office/drawing/2014/main" id="{34D9537B-2EE5-CB3A-84AE-309E8873A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673A70D-0854-E376-79FF-A0DE7C55B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428" y="2257466"/>
            <a:ext cx="5983796" cy="419100"/>
          </a:xfrm>
        </p:spPr>
        <p:txBody>
          <a:bodyPr/>
          <a:lstStyle/>
          <a:p>
            <a:r>
              <a:rPr lang="en-GB" sz="1600" dirty="0"/>
              <a:t>For further support: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C6C4B9-AD2F-14AC-2A52-5C04C0B9E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6291" y="899742"/>
            <a:ext cx="5725831" cy="1276779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D25F03-FD4A-BFB0-A266-D3F3A08AD041}"/>
              </a:ext>
            </a:extLst>
          </p:cNvPr>
          <p:cNvSpPr/>
          <p:nvPr/>
        </p:nvSpPr>
        <p:spPr>
          <a:xfrm>
            <a:off x="6268528" y="3076701"/>
            <a:ext cx="5524312" cy="7548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02305-520A-59DE-F1FA-ACDC8FA9A218}"/>
              </a:ext>
            </a:extLst>
          </p:cNvPr>
          <p:cNvSpPr txBox="1"/>
          <p:nvPr/>
        </p:nvSpPr>
        <p:spPr>
          <a:xfrm>
            <a:off x="5970162" y="3045996"/>
            <a:ext cx="6121043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Contact us at: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communitysupport@communityfirstyorkshire.org.uk</a:t>
            </a:r>
            <a:endParaRPr lang="en-GB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63CBB42-3290-2CA7-F869-5314D2B22325}"/>
              </a:ext>
            </a:extLst>
          </p:cNvPr>
          <p:cNvSpPr/>
          <p:nvPr/>
        </p:nvSpPr>
        <p:spPr>
          <a:xfrm>
            <a:off x="5577870" y="4153068"/>
            <a:ext cx="3019237" cy="19419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5783C9-EDB8-A49D-C744-FAD96F360490}"/>
              </a:ext>
            </a:extLst>
          </p:cNvPr>
          <p:cNvSpPr/>
          <p:nvPr/>
        </p:nvSpPr>
        <p:spPr>
          <a:xfrm>
            <a:off x="8773603" y="4153068"/>
            <a:ext cx="3019237" cy="19419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922F0-65C9-0095-A497-030FB82B9781}"/>
              </a:ext>
            </a:extLst>
          </p:cNvPr>
          <p:cNvSpPr txBox="1"/>
          <p:nvPr/>
        </p:nvSpPr>
        <p:spPr>
          <a:xfrm>
            <a:off x="5753157" y="4443564"/>
            <a:ext cx="128313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S</a:t>
            </a:r>
            <a:r>
              <a:rPr lang="en-GB" sz="1800"/>
              <a:t>ign up to receive our newsletters here: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DF5CE-3F3E-201B-7123-6CB3EBDF2D98}"/>
              </a:ext>
            </a:extLst>
          </p:cNvPr>
          <p:cNvSpPr txBox="1"/>
          <p:nvPr/>
        </p:nvSpPr>
        <p:spPr>
          <a:xfrm>
            <a:off x="8948392" y="4306237"/>
            <a:ext cx="114422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S</a:t>
            </a:r>
            <a:r>
              <a:rPr lang="en-GB" sz="1800"/>
              <a:t>ign up for our funding portal here: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21" name="Picture 2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65F2D80-9223-0841-9C7C-A063D006D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8655" y="4444736"/>
            <a:ext cx="1244599" cy="12445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3681EE-50E1-9F31-B854-29FD91CD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87224" y="4443563"/>
            <a:ext cx="1244599" cy="12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8F9F0"/>
      </a:lt1>
      <a:dk2>
        <a:srgbClr val="0E2841"/>
      </a:dk2>
      <a:lt2>
        <a:srgbClr val="E8E8E8"/>
      </a:lt2>
      <a:accent1>
        <a:srgbClr val="0072CE"/>
      </a:accent1>
      <a:accent2>
        <a:srgbClr val="78BE20"/>
      </a:accent2>
      <a:accent3>
        <a:srgbClr val="F3D03E"/>
      </a:accent3>
      <a:accent4>
        <a:srgbClr val="34107D"/>
      </a:accent4>
      <a:accent5>
        <a:srgbClr val="D3420D"/>
      </a:accent5>
      <a:accent6>
        <a:srgbClr val="E63C76"/>
      </a:accent6>
      <a:hlink>
        <a:srgbClr val="0072CE"/>
      </a:hlink>
      <a:folHlink>
        <a:srgbClr val="0072C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FY Master Powerpoint Template - DRAFT" id="{AE7A284F-04DB-41DF-AA70-B45D1A39F5E8}" vid="{C8887553-DB7D-498C-BB0A-7AEB5869ED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DB6F16E701347AD9433DB53CD05BE" ma:contentTypeVersion="14" ma:contentTypeDescription="Create a new document." ma:contentTypeScope="" ma:versionID="bcf59d9f077b42981199a17911f2d34f">
  <xsd:schema xmlns:xsd="http://www.w3.org/2001/XMLSchema" xmlns:xs="http://www.w3.org/2001/XMLSchema" xmlns:p="http://schemas.microsoft.com/office/2006/metadata/properties" xmlns:ns2="8671cdd1-6a96-4f02-a377-dca6ce74bdaf" xmlns:ns3="f6a22bf9-1c99-49e4-b921-96f421e90fac" targetNamespace="http://schemas.microsoft.com/office/2006/metadata/properties" ma:root="true" ma:fieldsID="15a4dc83d23f9e28349cfeb4905f380b" ns2:_="" ns3:_="">
    <xsd:import namespace="8671cdd1-6a96-4f02-a377-dca6ce74bdaf"/>
    <xsd:import namespace="f6a22bf9-1c99-49e4-b921-96f421e90f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cdd1-6a96-4f02-a377-dca6ce74b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eaf6278-6d08-4f83-8516-58474de705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22bf9-1c99-49e4-b921-96f421e90f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7539d4-db52-4dd8-9f59-75c4b8b7d39e}" ma:internalName="TaxCatchAll" ma:showField="CatchAllData" ma:web="f6a22bf9-1c99-49e4-b921-96f421e90f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71cdd1-6a96-4f02-a377-dca6ce74bdaf">
      <Terms xmlns="http://schemas.microsoft.com/office/infopath/2007/PartnerControls"/>
    </lcf76f155ced4ddcb4097134ff3c332f>
    <TaxCatchAll xmlns="f6a22bf9-1c99-49e4-b921-96f421e90fac" xsi:nil="true"/>
    <SharedWithUsers xmlns="f6a22bf9-1c99-49e4-b921-96f421e90fa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8DACCF-650D-403B-815C-550993A06035}"/>
</file>

<file path=customXml/itemProps2.xml><?xml version="1.0" encoding="utf-8"?>
<ds:datastoreItem xmlns:ds="http://schemas.openxmlformats.org/officeDocument/2006/customXml" ds:itemID="{B943873B-BBD3-4BA6-9E6B-2E6EDB600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634D9-0980-469E-800C-2AE827D77FD7}">
  <ds:schemaRefs>
    <ds:schemaRef ds:uri="http://purl.org/dc/dcmitype/"/>
    <ds:schemaRef ds:uri="http://purl.org/dc/terms/"/>
    <ds:schemaRef ds:uri="ffbd9ec4-d6b5-4275-a646-9aeb3a02f682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b9847ca6-c2a3-4c09-86fc-a255600b0dc4"/>
    <ds:schemaRef ds:uri="4be411ba-58a4-46a5-ba51-61a1536ab0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CFY Master Powerpoint Template - DRAFT</Template>
  <TotalTime>130</TotalTime>
  <Words>321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North Yorkshire Safeguarding Adults Board</vt:lpstr>
      <vt:lpstr>Annual Report Overview</vt:lpstr>
      <vt:lpstr>NYSAB Board Development Day</vt:lpstr>
      <vt:lpstr>NYSAB Board Development Day</vt:lpstr>
      <vt:lpstr>Community First Yorkshire Update</vt:lpstr>
      <vt:lpstr>Safeguarding Training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Rachael Gillbanks</dc:creator>
  <cp:lastModifiedBy>Carole Roberts</cp:lastModifiedBy>
  <cp:revision>9</cp:revision>
  <dcterms:created xsi:type="dcterms:W3CDTF">2024-09-19T12:36:18Z</dcterms:created>
  <dcterms:modified xsi:type="dcterms:W3CDTF">2024-11-27T16:27:42Z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0x01010054EDB6F16E701347AD9433DB53CD05BE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