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59" r:id="rId4"/>
    <p:sldId id="260" r:id="rId5"/>
    <p:sldId id="262" r:id="rId6"/>
    <p:sldId id="268" r:id="rId7"/>
    <p:sldId id="267" r:id="rId8"/>
    <p:sldId id="266" r:id="rId9"/>
    <p:sldId id="261"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F2E2"/>
    <a:srgbClr val="F711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930986-4DA3-A32B-DF23-1DCBC7D97DFE}" v="10" dt="2024-12-10T10:18:08.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Daglan" userId="S::danielle.daglan@northyorks.gov.uk::6ce0aadd-512a-46a2-8077-81775e90fe2e" providerId="AD" clId="Web-{4AC1C7CF-394F-8628-1E36-395B76629D5B}"/>
    <pc:docChg chg="modSld">
      <pc:chgData name="Danielle Daglan" userId="S::danielle.daglan@northyorks.gov.uk::6ce0aadd-512a-46a2-8077-81775e90fe2e" providerId="AD" clId="Web-{4AC1C7CF-394F-8628-1E36-395B76629D5B}" dt="2024-08-30T13:06:17.896" v="9" actId="20577"/>
      <pc:docMkLst>
        <pc:docMk/>
      </pc:docMkLst>
      <pc:sldChg chg="modSp">
        <pc:chgData name="Danielle Daglan" userId="S::danielle.daglan@northyorks.gov.uk::6ce0aadd-512a-46a2-8077-81775e90fe2e" providerId="AD" clId="Web-{4AC1C7CF-394F-8628-1E36-395B76629D5B}" dt="2024-08-30T13:06:17.896" v="9" actId="20577"/>
        <pc:sldMkLst>
          <pc:docMk/>
          <pc:sldMk cId="3638378050" sldId="260"/>
        </pc:sldMkLst>
        <pc:spChg chg="mod">
          <ac:chgData name="Danielle Daglan" userId="S::danielle.daglan@northyorks.gov.uk::6ce0aadd-512a-46a2-8077-81775e90fe2e" providerId="AD" clId="Web-{4AC1C7CF-394F-8628-1E36-395B76629D5B}" dt="2024-08-30T13:06:17.896" v="9" actId="20577"/>
          <ac:spMkLst>
            <pc:docMk/>
            <pc:sldMk cId="3638378050" sldId="260"/>
            <ac:spMk id="16" creationId="{1F8E43CC-05A8-995D-C9FE-1AC52C7EF55C}"/>
          </ac:spMkLst>
        </pc:spChg>
      </pc:sldChg>
    </pc:docChg>
  </pc:docChgLst>
  <pc:docChgLst>
    <pc:chgData name="Danielle Daglan" userId="S::danielle.daglan@northyorks.gov.uk::6ce0aadd-512a-46a2-8077-81775e90fe2e" providerId="AD" clId="Web-{41763310-500E-3DA8-CC5F-47E002E63E4F}"/>
    <pc:docChg chg="addSld delSld modSld sldOrd">
      <pc:chgData name="Danielle Daglan" userId="S::danielle.daglan@northyorks.gov.uk::6ce0aadd-512a-46a2-8077-81775e90fe2e" providerId="AD" clId="Web-{41763310-500E-3DA8-CC5F-47E002E63E4F}" dt="2024-11-27T09:50:18.700" v="809" actId="20577"/>
      <pc:docMkLst>
        <pc:docMk/>
      </pc:docMkLst>
      <pc:sldChg chg="modSp">
        <pc:chgData name="Danielle Daglan" userId="S::danielle.daglan@northyorks.gov.uk::6ce0aadd-512a-46a2-8077-81775e90fe2e" providerId="AD" clId="Web-{41763310-500E-3DA8-CC5F-47E002E63E4F}" dt="2024-11-27T09:11:22.662" v="13" actId="1076"/>
        <pc:sldMkLst>
          <pc:docMk/>
          <pc:sldMk cId="109857222" sldId="256"/>
        </pc:sldMkLst>
        <pc:spChg chg="mod">
          <ac:chgData name="Danielle Daglan" userId="S::danielle.daglan@northyorks.gov.uk::6ce0aadd-512a-46a2-8077-81775e90fe2e" providerId="AD" clId="Web-{41763310-500E-3DA8-CC5F-47E002E63E4F}" dt="2024-11-27T09:10:26.176" v="3" actId="14100"/>
          <ac:spMkLst>
            <pc:docMk/>
            <pc:sldMk cId="109857222" sldId="256"/>
            <ac:spMk id="4" creationId="{72C8971C-BE70-C062-1B86-830EB05FA69E}"/>
          </ac:spMkLst>
        </pc:spChg>
        <pc:spChg chg="mod">
          <ac:chgData name="Danielle Daglan" userId="S::danielle.daglan@northyorks.gov.uk::6ce0aadd-512a-46a2-8077-81775e90fe2e" providerId="AD" clId="Web-{41763310-500E-3DA8-CC5F-47E002E63E4F}" dt="2024-11-27T09:11:22.662" v="13" actId="1076"/>
          <ac:spMkLst>
            <pc:docMk/>
            <pc:sldMk cId="109857222" sldId="256"/>
            <ac:spMk id="5" creationId="{B3F27251-8D87-BE3D-C554-E4425BADA42C}"/>
          </ac:spMkLst>
        </pc:spChg>
      </pc:sldChg>
      <pc:sldChg chg="addSp delSp modSp modNotes">
        <pc:chgData name="Danielle Daglan" userId="S::danielle.daglan@northyorks.gov.uk::6ce0aadd-512a-46a2-8077-81775e90fe2e" providerId="AD" clId="Web-{41763310-500E-3DA8-CC5F-47E002E63E4F}" dt="2024-11-27T09:22:20.885" v="376" actId="1076"/>
        <pc:sldMkLst>
          <pc:docMk/>
          <pc:sldMk cId="846637481" sldId="258"/>
        </pc:sldMkLst>
        <pc:spChg chg="add del mod">
          <ac:chgData name="Danielle Daglan" userId="S::danielle.daglan@northyorks.gov.uk::6ce0aadd-512a-46a2-8077-81775e90fe2e" providerId="AD" clId="Web-{41763310-500E-3DA8-CC5F-47E002E63E4F}" dt="2024-11-27T09:22:01.259" v="373" actId="14100"/>
          <ac:spMkLst>
            <pc:docMk/>
            <pc:sldMk cId="846637481" sldId="258"/>
            <ac:spMk id="4" creationId="{00000000-0000-0000-0000-000000000000}"/>
          </ac:spMkLst>
        </pc:spChg>
        <pc:grpChg chg="del">
          <ac:chgData name="Danielle Daglan" userId="S::danielle.daglan@northyorks.gov.uk::6ce0aadd-512a-46a2-8077-81775e90fe2e" providerId="AD" clId="Web-{41763310-500E-3DA8-CC5F-47E002E63E4F}" dt="2024-11-27T09:20:08.975" v="353"/>
          <ac:grpSpMkLst>
            <pc:docMk/>
            <pc:sldMk cId="846637481" sldId="258"/>
            <ac:grpSpMk id="2" creationId="{00000000-0000-0000-0000-000000000000}"/>
          </ac:grpSpMkLst>
        </pc:grpChg>
        <pc:grpChg chg="del">
          <ac:chgData name="Danielle Daglan" userId="S::danielle.daglan@northyorks.gov.uk::6ce0aadd-512a-46a2-8077-81775e90fe2e" providerId="AD" clId="Web-{41763310-500E-3DA8-CC5F-47E002E63E4F}" dt="2024-11-27T09:19:57.240" v="350"/>
          <ac:grpSpMkLst>
            <pc:docMk/>
            <pc:sldMk cId="846637481" sldId="258"/>
            <ac:grpSpMk id="5" creationId="{00000000-0000-0000-0000-000000000000}"/>
          </ac:grpSpMkLst>
        </pc:grpChg>
        <pc:grpChg chg="del">
          <ac:chgData name="Danielle Daglan" userId="S::danielle.daglan@northyorks.gov.uk::6ce0aadd-512a-46a2-8077-81775e90fe2e" providerId="AD" clId="Web-{41763310-500E-3DA8-CC5F-47E002E63E4F}" dt="2024-11-27T09:20:03.849" v="352"/>
          <ac:grpSpMkLst>
            <pc:docMk/>
            <pc:sldMk cId="846637481" sldId="258"/>
            <ac:grpSpMk id="7" creationId="{00000000-0000-0000-0000-000000000000}"/>
          </ac:grpSpMkLst>
        </pc:grpChg>
        <pc:grpChg chg="del">
          <ac:chgData name="Danielle Daglan" userId="S::danielle.daglan@northyorks.gov.uk::6ce0aadd-512a-46a2-8077-81775e90fe2e" providerId="AD" clId="Web-{41763310-500E-3DA8-CC5F-47E002E63E4F}" dt="2024-11-27T09:19:54.240" v="349"/>
          <ac:grpSpMkLst>
            <pc:docMk/>
            <pc:sldMk cId="846637481" sldId="258"/>
            <ac:grpSpMk id="9" creationId="{00000000-0000-0000-0000-000000000000}"/>
          </ac:grpSpMkLst>
        </pc:grpChg>
        <pc:grpChg chg="del">
          <ac:chgData name="Danielle Daglan" userId="S::danielle.daglan@northyorks.gov.uk::6ce0aadd-512a-46a2-8077-81775e90fe2e" providerId="AD" clId="Web-{41763310-500E-3DA8-CC5F-47E002E63E4F}" dt="2024-11-27T09:19:59.709" v="351"/>
          <ac:grpSpMkLst>
            <pc:docMk/>
            <pc:sldMk cId="846637481" sldId="258"/>
            <ac:grpSpMk id="11" creationId="{00000000-0000-0000-0000-000000000000}"/>
          </ac:grpSpMkLst>
        </pc:grpChg>
        <pc:picChg chg="add mod">
          <ac:chgData name="Danielle Daglan" userId="S::danielle.daglan@northyorks.gov.uk::6ce0aadd-512a-46a2-8077-81775e90fe2e" providerId="AD" clId="Web-{41763310-500E-3DA8-CC5F-47E002E63E4F}" dt="2024-11-27T09:22:12.041" v="374" actId="1076"/>
          <ac:picMkLst>
            <pc:docMk/>
            <pc:sldMk cId="846637481" sldId="258"/>
            <ac:picMk id="14" creationId="{475A71D7-5920-7724-05BD-F0E92B67D8BA}"/>
          </ac:picMkLst>
        </pc:picChg>
        <pc:picChg chg="add mod">
          <ac:chgData name="Danielle Daglan" userId="S::danielle.daglan@northyorks.gov.uk::6ce0aadd-512a-46a2-8077-81775e90fe2e" providerId="AD" clId="Web-{41763310-500E-3DA8-CC5F-47E002E63E4F}" dt="2024-11-27T09:22:20.885" v="376" actId="1076"/>
          <ac:picMkLst>
            <pc:docMk/>
            <pc:sldMk cId="846637481" sldId="258"/>
            <ac:picMk id="16" creationId="{0BAE6E86-25F9-5AFB-E484-E9CF7AE9E5EE}"/>
          </ac:picMkLst>
        </pc:picChg>
      </pc:sldChg>
      <pc:sldChg chg="addSp delSp modSp mod setBg modNotes">
        <pc:chgData name="Danielle Daglan" userId="S::danielle.daglan@northyorks.gov.uk::6ce0aadd-512a-46a2-8077-81775e90fe2e" providerId="AD" clId="Web-{41763310-500E-3DA8-CC5F-47E002E63E4F}" dt="2024-11-27T09:25:49.703" v="407" actId="1076"/>
        <pc:sldMkLst>
          <pc:docMk/>
          <pc:sldMk cId="1294367430" sldId="259"/>
        </pc:sldMkLst>
        <pc:spChg chg="mod ord">
          <ac:chgData name="Danielle Daglan" userId="S::danielle.daglan@northyorks.gov.uk::6ce0aadd-512a-46a2-8077-81775e90fe2e" providerId="AD" clId="Web-{41763310-500E-3DA8-CC5F-47E002E63E4F}" dt="2024-11-27T09:25:49.703" v="407" actId="1076"/>
          <ac:spMkLst>
            <pc:docMk/>
            <pc:sldMk cId="1294367430" sldId="259"/>
            <ac:spMk id="4" creationId="{00000000-0000-0000-0000-000000000000}"/>
          </ac:spMkLst>
        </pc:spChg>
        <pc:spChg chg="del">
          <ac:chgData name="Danielle Daglan" userId="S::danielle.daglan@northyorks.gov.uk::6ce0aadd-512a-46a2-8077-81775e90fe2e" providerId="AD" clId="Web-{41763310-500E-3DA8-CC5F-47E002E63E4F}" dt="2024-11-27T09:23:12.542" v="381"/>
          <ac:spMkLst>
            <pc:docMk/>
            <pc:sldMk cId="1294367430" sldId="259"/>
            <ac:spMk id="13" creationId="{00000000-0000-0000-0000-000000000000}"/>
          </ac:spMkLst>
        </pc:spChg>
        <pc:spChg chg="mod ord">
          <ac:chgData name="Danielle Daglan" userId="S::danielle.daglan@northyorks.gov.uk::6ce0aadd-512a-46a2-8077-81775e90fe2e" providerId="AD" clId="Web-{41763310-500E-3DA8-CC5F-47E002E63E4F}" dt="2024-11-27T09:25:45.125" v="406" actId="1076"/>
          <ac:spMkLst>
            <pc:docMk/>
            <pc:sldMk cId="1294367430" sldId="259"/>
            <ac:spMk id="14" creationId="{00000000-0000-0000-0000-000000000000}"/>
          </ac:spMkLst>
        </pc:spChg>
        <pc:spChg chg="add del">
          <ac:chgData name="Danielle Daglan" userId="S::danielle.daglan@northyorks.gov.uk::6ce0aadd-512a-46a2-8077-81775e90fe2e" providerId="AD" clId="Web-{41763310-500E-3DA8-CC5F-47E002E63E4F}" dt="2024-11-27T09:24:45.155" v="395"/>
          <ac:spMkLst>
            <pc:docMk/>
            <pc:sldMk cId="1294367430" sldId="259"/>
            <ac:spMk id="20" creationId="{04812C46-200A-4DEB-A05E-3ED6C68C2387}"/>
          </ac:spMkLst>
        </pc:spChg>
        <pc:spChg chg="add del">
          <ac:chgData name="Danielle Daglan" userId="S::danielle.daglan@northyorks.gov.uk::6ce0aadd-512a-46a2-8077-81775e90fe2e" providerId="AD" clId="Web-{41763310-500E-3DA8-CC5F-47E002E63E4F}" dt="2024-11-27T09:24:45.155" v="395"/>
          <ac:spMkLst>
            <pc:docMk/>
            <pc:sldMk cId="1294367430" sldId="259"/>
            <ac:spMk id="22" creationId="{D1EA859B-E555-4109-94F3-6700E046E008}"/>
          </ac:spMkLst>
        </pc:spChg>
        <pc:spChg chg="add">
          <ac:chgData name="Danielle Daglan" userId="S::danielle.daglan@northyorks.gov.uk::6ce0aadd-512a-46a2-8077-81775e90fe2e" providerId="AD" clId="Web-{41763310-500E-3DA8-CC5F-47E002E63E4F}" dt="2024-11-27T09:24:45.155" v="396"/>
          <ac:spMkLst>
            <pc:docMk/>
            <pc:sldMk cId="1294367430" sldId="259"/>
            <ac:spMk id="24" creationId="{04812C46-200A-4DEB-A05E-3ED6C68C2387}"/>
          </ac:spMkLst>
        </pc:spChg>
        <pc:spChg chg="add">
          <ac:chgData name="Danielle Daglan" userId="S::danielle.daglan@northyorks.gov.uk::6ce0aadd-512a-46a2-8077-81775e90fe2e" providerId="AD" clId="Web-{41763310-500E-3DA8-CC5F-47E002E63E4F}" dt="2024-11-27T09:24:45.155" v="396"/>
          <ac:spMkLst>
            <pc:docMk/>
            <pc:sldMk cId="1294367430" sldId="259"/>
            <ac:spMk id="25" creationId="{D1EA859B-E555-4109-94F3-6700E046E008}"/>
          </ac:spMkLst>
        </pc:spChg>
        <pc:grpChg chg="del">
          <ac:chgData name="Danielle Daglan" userId="S::danielle.daglan@northyorks.gov.uk::6ce0aadd-512a-46a2-8077-81775e90fe2e" providerId="AD" clId="Web-{41763310-500E-3DA8-CC5F-47E002E63E4F}" dt="2024-11-27T09:23:15.214" v="382"/>
          <ac:grpSpMkLst>
            <pc:docMk/>
            <pc:sldMk cId="1294367430" sldId="259"/>
            <ac:grpSpMk id="2" creationId="{00000000-0000-0000-0000-000000000000}"/>
          </ac:grpSpMkLst>
        </pc:grpChg>
        <pc:grpChg chg="del">
          <ac:chgData name="Danielle Daglan" userId="S::danielle.daglan@northyorks.gov.uk::6ce0aadd-512a-46a2-8077-81775e90fe2e" providerId="AD" clId="Web-{41763310-500E-3DA8-CC5F-47E002E63E4F}" dt="2024-11-27T09:23:04.245" v="378"/>
          <ac:grpSpMkLst>
            <pc:docMk/>
            <pc:sldMk cId="1294367430" sldId="259"/>
            <ac:grpSpMk id="5" creationId="{00000000-0000-0000-0000-000000000000}"/>
          </ac:grpSpMkLst>
        </pc:grpChg>
        <pc:grpChg chg="del">
          <ac:chgData name="Danielle Daglan" userId="S::danielle.daglan@northyorks.gov.uk::6ce0aadd-512a-46a2-8077-81775e90fe2e" providerId="AD" clId="Web-{41763310-500E-3DA8-CC5F-47E002E63E4F}" dt="2024-11-27T09:23:08.933" v="380"/>
          <ac:grpSpMkLst>
            <pc:docMk/>
            <pc:sldMk cId="1294367430" sldId="259"/>
            <ac:grpSpMk id="7" creationId="{00000000-0000-0000-0000-000000000000}"/>
          </ac:grpSpMkLst>
        </pc:grpChg>
        <pc:grpChg chg="del">
          <ac:chgData name="Danielle Daglan" userId="S::danielle.daglan@northyorks.gov.uk::6ce0aadd-512a-46a2-8077-81775e90fe2e" providerId="AD" clId="Web-{41763310-500E-3DA8-CC5F-47E002E63E4F}" dt="2024-11-27T09:23:01.761" v="377"/>
          <ac:grpSpMkLst>
            <pc:docMk/>
            <pc:sldMk cId="1294367430" sldId="259"/>
            <ac:grpSpMk id="9" creationId="{00000000-0000-0000-0000-000000000000}"/>
          </ac:grpSpMkLst>
        </pc:grpChg>
        <pc:grpChg chg="del">
          <ac:chgData name="Danielle Daglan" userId="S::danielle.daglan@northyorks.gov.uk::6ce0aadd-512a-46a2-8077-81775e90fe2e" providerId="AD" clId="Web-{41763310-500E-3DA8-CC5F-47E002E63E4F}" dt="2024-11-27T09:23:06.292" v="379"/>
          <ac:grpSpMkLst>
            <pc:docMk/>
            <pc:sldMk cId="1294367430" sldId="259"/>
            <ac:grpSpMk id="11" creationId="{00000000-0000-0000-0000-000000000000}"/>
          </ac:grpSpMkLst>
        </pc:grpChg>
        <pc:picChg chg="add mod">
          <ac:chgData name="Danielle Daglan" userId="S::danielle.daglan@northyorks.gov.uk::6ce0aadd-512a-46a2-8077-81775e90fe2e" providerId="AD" clId="Web-{41763310-500E-3DA8-CC5F-47E002E63E4F}" dt="2024-11-27T09:24:45.155" v="396"/>
          <ac:picMkLst>
            <pc:docMk/>
            <pc:sldMk cId="1294367430" sldId="259"/>
            <ac:picMk id="15" creationId="{AD462873-E454-7DB9-A8B5-25020EC03AA2}"/>
          </ac:picMkLst>
        </pc:picChg>
      </pc:sldChg>
      <pc:sldChg chg="addSp delSp modSp mod setBg">
        <pc:chgData name="Danielle Daglan" userId="S::danielle.daglan@northyorks.gov.uk::6ce0aadd-512a-46a2-8077-81775e90fe2e" providerId="AD" clId="Web-{41763310-500E-3DA8-CC5F-47E002E63E4F}" dt="2024-11-27T09:31:19.478" v="453" actId="14100"/>
        <pc:sldMkLst>
          <pc:docMk/>
          <pc:sldMk cId="3638378050" sldId="260"/>
        </pc:sldMkLst>
        <pc:spChg chg="del">
          <ac:chgData name="Danielle Daglan" userId="S::danielle.daglan@northyorks.gov.uk::6ce0aadd-512a-46a2-8077-81775e90fe2e" providerId="AD" clId="Web-{41763310-500E-3DA8-CC5F-47E002E63E4F}" dt="2024-11-27T09:26:08.641" v="412"/>
          <ac:spMkLst>
            <pc:docMk/>
            <pc:sldMk cId="3638378050" sldId="260"/>
            <ac:spMk id="14" creationId="{00000000-0000-0000-0000-000000000000}"/>
          </ac:spMkLst>
        </pc:spChg>
        <pc:spChg chg="mod ord">
          <ac:chgData name="Danielle Daglan" userId="S::danielle.daglan@northyorks.gov.uk::6ce0aadd-512a-46a2-8077-81775e90fe2e" providerId="AD" clId="Web-{41763310-500E-3DA8-CC5F-47E002E63E4F}" dt="2024-11-27T09:31:19.478" v="453" actId="14100"/>
          <ac:spMkLst>
            <pc:docMk/>
            <pc:sldMk cId="3638378050" sldId="260"/>
            <ac:spMk id="16" creationId="{1F8E43CC-05A8-995D-C9FE-1AC52C7EF55C}"/>
          </ac:spMkLst>
        </pc:spChg>
        <pc:spChg chg="add del">
          <ac:chgData name="Danielle Daglan" userId="S::danielle.daglan@northyorks.gov.uk::6ce0aadd-512a-46a2-8077-81775e90fe2e" providerId="AD" clId="Web-{41763310-500E-3DA8-CC5F-47E002E63E4F}" dt="2024-11-27T09:29:26.303" v="435"/>
          <ac:spMkLst>
            <pc:docMk/>
            <pc:sldMk cId="3638378050" sldId="260"/>
            <ac:spMk id="21" creationId="{04812C46-200A-4DEB-A05E-3ED6C68C2387}"/>
          </ac:spMkLst>
        </pc:spChg>
        <pc:spChg chg="add del">
          <ac:chgData name="Danielle Daglan" userId="S::danielle.daglan@northyorks.gov.uk::6ce0aadd-512a-46a2-8077-81775e90fe2e" providerId="AD" clId="Web-{41763310-500E-3DA8-CC5F-47E002E63E4F}" dt="2024-11-27T09:29:26.303" v="435"/>
          <ac:spMkLst>
            <pc:docMk/>
            <pc:sldMk cId="3638378050" sldId="260"/>
            <ac:spMk id="23" creationId="{D1EA859B-E555-4109-94F3-6700E046E008}"/>
          </ac:spMkLst>
        </pc:spChg>
        <pc:spChg chg="add del">
          <ac:chgData name="Danielle Daglan" userId="S::danielle.daglan@northyorks.gov.uk::6ce0aadd-512a-46a2-8077-81775e90fe2e" providerId="AD" clId="Web-{41763310-500E-3DA8-CC5F-47E002E63E4F}" dt="2024-11-27T09:30:51.915" v="446"/>
          <ac:spMkLst>
            <pc:docMk/>
            <pc:sldMk cId="3638378050" sldId="260"/>
            <ac:spMk id="28" creationId="{04812C46-200A-4DEB-A05E-3ED6C68C2387}"/>
          </ac:spMkLst>
        </pc:spChg>
        <pc:spChg chg="add del">
          <ac:chgData name="Danielle Daglan" userId="S::danielle.daglan@northyorks.gov.uk::6ce0aadd-512a-46a2-8077-81775e90fe2e" providerId="AD" clId="Web-{41763310-500E-3DA8-CC5F-47E002E63E4F}" dt="2024-11-27T09:30:51.915" v="446"/>
          <ac:spMkLst>
            <pc:docMk/>
            <pc:sldMk cId="3638378050" sldId="260"/>
            <ac:spMk id="30" creationId="{D1EA859B-E555-4109-94F3-6700E046E008}"/>
          </ac:spMkLst>
        </pc:spChg>
        <pc:spChg chg="add">
          <ac:chgData name="Danielle Daglan" userId="S::danielle.daglan@northyorks.gov.uk::6ce0aadd-512a-46a2-8077-81775e90fe2e" providerId="AD" clId="Web-{41763310-500E-3DA8-CC5F-47E002E63E4F}" dt="2024-11-27T09:30:51.915" v="446"/>
          <ac:spMkLst>
            <pc:docMk/>
            <pc:sldMk cId="3638378050" sldId="260"/>
            <ac:spMk id="35" creationId="{04812C46-200A-4DEB-A05E-3ED6C68C2387}"/>
          </ac:spMkLst>
        </pc:spChg>
        <pc:spChg chg="add">
          <ac:chgData name="Danielle Daglan" userId="S::danielle.daglan@northyorks.gov.uk::6ce0aadd-512a-46a2-8077-81775e90fe2e" providerId="AD" clId="Web-{41763310-500E-3DA8-CC5F-47E002E63E4F}" dt="2024-11-27T09:30:51.915" v="446"/>
          <ac:spMkLst>
            <pc:docMk/>
            <pc:sldMk cId="3638378050" sldId="260"/>
            <ac:spMk id="37" creationId="{D1EA859B-E555-4109-94F3-6700E046E008}"/>
          </ac:spMkLst>
        </pc:spChg>
        <pc:grpChg chg="del">
          <ac:chgData name="Danielle Daglan" userId="S::danielle.daglan@northyorks.gov.uk::6ce0aadd-512a-46a2-8077-81775e90fe2e" providerId="AD" clId="Web-{41763310-500E-3DA8-CC5F-47E002E63E4F}" dt="2024-11-27T09:26:11.313" v="413"/>
          <ac:grpSpMkLst>
            <pc:docMk/>
            <pc:sldMk cId="3638378050" sldId="260"/>
            <ac:grpSpMk id="2" creationId="{00000000-0000-0000-0000-000000000000}"/>
          </ac:grpSpMkLst>
        </pc:grpChg>
        <pc:grpChg chg="del">
          <ac:chgData name="Danielle Daglan" userId="S::danielle.daglan@northyorks.gov.uk::6ce0aadd-512a-46a2-8077-81775e90fe2e" providerId="AD" clId="Web-{41763310-500E-3DA8-CC5F-47E002E63E4F}" dt="2024-11-27T09:26:02.172" v="409"/>
          <ac:grpSpMkLst>
            <pc:docMk/>
            <pc:sldMk cId="3638378050" sldId="260"/>
            <ac:grpSpMk id="6" creationId="{00000000-0000-0000-0000-000000000000}"/>
          </ac:grpSpMkLst>
        </pc:grpChg>
        <pc:grpChg chg="del">
          <ac:chgData name="Danielle Daglan" userId="S::danielle.daglan@northyorks.gov.uk::6ce0aadd-512a-46a2-8077-81775e90fe2e" providerId="AD" clId="Web-{41763310-500E-3DA8-CC5F-47E002E63E4F}" dt="2024-11-27T09:26:06.673" v="411"/>
          <ac:grpSpMkLst>
            <pc:docMk/>
            <pc:sldMk cId="3638378050" sldId="260"/>
            <ac:grpSpMk id="8" creationId="{00000000-0000-0000-0000-000000000000}"/>
          </ac:grpSpMkLst>
        </pc:grpChg>
        <pc:grpChg chg="del">
          <ac:chgData name="Danielle Daglan" userId="S::danielle.daglan@northyorks.gov.uk::6ce0aadd-512a-46a2-8077-81775e90fe2e" providerId="AD" clId="Web-{41763310-500E-3DA8-CC5F-47E002E63E4F}" dt="2024-11-27T09:25:59.610" v="408"/>
          <ac:grpSpMkLst>
            <pc:docMk/>
            <pc:sldMk cId="3638378050" sldId="260"/>
            <ac:grpSpMk id="10" creationId="{00000000-0000-0000-0000-000000000000}"/>
          </ac:grpSpMkLst>
        </pc:grpChg>
        <pc:grpChg chg="del">
          <ac:chgData name="Danielle Daglan" userId="S::danielle.daglan@northyorks.gov.uk::6ce0aadd-512a-46a2-8077-81775e90fe2e" providerId="AD" clId="Web-{41763310-500E-3DA8-CC5F-47E002E63E4F}" dt="2024-11-27T09:26:04.469" v="410"/>
          <ac:grpSpMkLst>
            <pc:docMk/>
            <pc:sldMk cId="3638378050" sldId="260"/>
            <ac:grpSpMk id="12" creationId="{00000000-0000-0000-0000-000000000000}"/>
          </ac:grpSpMkLst>
        </pc:grpChg>
        <pc:picChg chg="add del mod">
          <ac:chgData name="Danielle Daglan" userId="S::danielle.daglan@northyorks.gov.uk::6ce0aadd-512a-46a2-8077-81775e90fe2e" providerId="AD" clId="Web-{41763310-500E-3DA8-CC5F-47E002E63E4F}" dt="2024-11-27T09:29:12.287" v="432"/>
          <ac:picMkLst>
            <pc:docMk/>
            <pc:sldMk cId="3638378050" sldId="260"/>
            <ac:picMk id="4" creationId="{3A6BE8F2-C148-0682-78FF-4D07F82FFE1B}"/>
          </ac:picMkLst>
        </pc:picChg>
        <pc:picChg chg="add del mod">
          <ac:chgData name="Danielle Daglan" userId="S::danielle.daglan@northyorks.gov.uk::6ce0aadd-512a-46a2-8077-81775e90fe2e" providerId="AD" clId="Web-{41763310-500E-3DA8-CC5F-47E002E63E4F}" dt="2024-11-27T09:30:48.196" v="445"/>
          <ac:picMkLst>
            <pc:docMk/>
            <pc:sldMk cId="3638378050" sldId="260"/>
            <ac:picMk id="15" creationId="{B7831AE8-4E22-0C3D-28F0-594742C98B04}"/>
          </ac:picMkLst>
        </pc:picChg>
        <pc:picChg chg="add mod">
          <ac:chgData name="Danielle Daglan" userId="S::danielle.daglan@northyorks.gov.uk::6ce0aadd-512a-46a2-8077-81775e90fe2e" providerId="AD" clId="Web-{41763310-500E-3DA8-CC5F-47E002E63E4F}" dt="2024-11-27T09:30:51.915" v="446"/>
          <ac:picMkLst>
            <pc:docMk/>
            <pc:sldMk cId="3638378050" sldId="260"/>
            <ac:picMk id="18" creationId="{F78F1060-7324-773F-B13C-4227DD264832}"/>
          </ac:picMkLst>
        </pc:picChg>
      </pc:sldChg>
      <pc:sldChg chg="delSp modSp">
        <pc:chgData name="Danielle Daglan" userId="S::danielle.daglan@northyorks.gov.uk::6ce0aadd-512a-46a2-8077-81775e90fe2e" providerId="AD" clId="Web-{41763310-500E-3DA8-CC5F-47E002E63E4F}" dt="2024-11-27T09:49:28.698" v="784" actId="1076"/>
        <pc:sldMkLst>
          <pc:docMk/>
          <pc:sldMk cId="2125803136" sldId="261"/>
        </pc:sldMkLst>
        <pc:spChg chg="mod">
          <ac:chgData name="Danielle Daglan" userId="S::danielle.daglan@northyorks.gov.uk::6ce0aadd-512a-46a2-8077-81775e90fe2e" providerId="AD" clId="Web-{41763310-500E-3DA8-CC5F-47E002E63E4F}" dt="2024-11-27T09:49:28.698" v="784" actId="1076"/>
          <ac:spMkLst>
            <pc:docMk/>
            <pc:sldMk cId="2125803136" sldId="261"/>
            <ac:spMk id="4" creationId="{00000000-0000-0000-0000-000000000000}"/>
          </ac:spMkLst>
        </pc:spChg>
        <pc:spChg chg="del mod">
          <ac:chgData name="Danielle Daglan" userId="S::danielle.daglan@northyorks.gov.uk::6ce0aadd-512a-46a2-8077-81775e90fe2e" providerId="AD" clId="Web-{41763310-500E-3DA8-CC5F-47E002E63E4F}" dt="2024-11-27T09:36:29.722" v="518"/>
          <ac:spMkLst>
            <pc:docMk/>
            <pc:sldMk cId="2125803136" sldId="261"/>
            <ac:spMk id="14" creationId="{00000000-0000-0000-0000-000000000000}"/>
          </ac:spMkLst>
        </pc:spChg>
      </pc:sldChg>
      <pc:sldChg chg="addSp delSp modSp mod setBg">
        <pc:chgData name="Danielle Daglan" userId="S::danielle.daglan@northyorks.gov.uk::6ce0aadd-512a-46a2-8077-81775e90fe2e" providerId="AD" clId="Web-{41763310-500E-3DA8-CC5F-47E002E63E4F}" dt="2024-11-27T09:35:33.080" v="513" actId="1076"/>
        <pc:sldMkLst>
          <pc:docMk/>
          <pc:sldMk cId="4134029612" sldId="262"/>
        </pc:sldMkLst>
        <pc:spChg chg="mod ord">
          <ac:chgData name="Danielle Daglan" userId="S::danielle.daglan@northyorks.gov.uk::6ce0aadd-512a-46a2-8077-81775e90fe2e" providerId="AD" clId="Web-{41763310-500E-3DA8-CC5F-47E002E63E4F}" dt="2024-11-27T09:35:07.673" v="512" actId="20577"/>
          <ac:spMkLst>
            <pc:docMk/>
            <pc:sldMk cId="4134029612" sldId="262"/>
            <ac:spMk id="4" creationId="{00000000-0000-0000-0000-000000000000}"/>
          </ac:spMkLst>
        </pc:spChg>
        <pc:spChg chg="del">
          <ac:chgData name="Danielle Daglan" userId="S::danielle.daglan@northyorks.gov.uk::6ce0aadd-512a-46a2-8077-81775e90fe2e" providerId="AD" clId="Web-{41763310-500E-3DA8-CC5F-47E002E63E4F}" dt="2024-11-27T09:31:38.479" v="458"/>
          <ac:spMkLst>
            <pc:docMk/>
            <pc:sldMk cId="4134029612" sldId="262"/>
            <ac:spMk id="13" creationId="{00000000-0000-0000-0000-000000000000}"/>
          </ac:spMkLst>
        </pc:spChg>
        <pc:spChg chg="mod ord">
          <ac:chgData name="Danielle Daglan" userId="S::danielle.daglan@northyorks.gov.uk::6ce0aadd-512a-46a2-8077-81775e90fe2e" providerId="AD" clId="Web-{41763310-500E-3DA8-CC5F-47E002E63E4F}" dt="2024-11-27T09:33:58.780" v="487" actId="14100"/>
          <ac:spMkLst>
            <pc:docMk/>
            <pc:sldMk cId="4134029612" sldId="262"/>
            <ac:spMk id="14" creationId="{00000000-0000-0000-0000-000000000000}"/>
          </ac:spMkLst>
        </pc:spChg>
        <pc:spChg chg="del mod">
          <ac:chgData name="Danielle Daglan" userId="S::danielle.daglan@northyorks.gov.uk::6ce0aadd-512a-46a2-8077-81775e90fe2e" providerId="AD" clId="Web-{41763310-500E-3DA8-CC5F-47E002E63E4F}" dt="2024-11-27T09:32:55.325" v="475"/>
          <ac:spMkLst>
            <pc:docMk/>
            <pc:sldMk cId="4134029612" sldId="262"/>
            <ac:spMk id="15" creationId="{E6E905C9-AEDF-413F-0865-73EB55C2F8CC}"/>
          </ac:spMkLst>
        </pc:spChg>
        <pc:spChg chg="add del">
          <ac:chgData name="Danielle Daglan" userId="S::danielle.daglan@northyorks.gov.uk::6ce0aadd-512a-46a2-8077-81775e90fe2e" providerId="AD" clId="Web-{41763310-500E-3DA8-CC5F-47E002E63E4F}" dt="2024-11-27T09:33:11.154" v="477"/>
          <ac:spMkLst>
            <pc:docMk/>
            <pc:sldMk cId="4134029612" sldId="262"/>
            <ac:spMk id="18" creationId="{E6E905C9-AEDF-413F-0865-73EB55C2F8CC}"/>
          </ac:spMkLst>
        </pc:spChg>
        <pc:spChg chg="add mod">
          <ac:chgData name="Danielle Daglan" userId="S::danielle.daglan@northyorks.gov.uk::6ce0aadd-512a-46a2-8077-81775e90fe2e" providerId="AD" clId="Web-{41763310-500E-3DA8-CC5F-47E002E63E4F}" dt="2024-11-27T09:35:03.360" v="510" actId="1076"/>
          <ac:spMkLst>
            <pc:docMk/>
            <pc:sldMk cId="4134029612" sldId="262"/>
            <ac:spMk id="19" creationId="{E6E905C9-AEDF-413F-0865-73EB55C2F8CC}"/>
          </ac:spMkLst>
        </pc:spChg>
        <pc:spChg chg="add">
          <ac:chgData name="Danielle Daglan" userId="S::danielle.daglan@northyorks.gov.uk::6ce0aadd-512a-46a2-8077-81775e90fe2e" providerId="AD" clId="Web-{41763310-500E-3DA8-CC5F-47E002E63E4F}" dt="2024-11-27T09:33:17.357" v="478"/>
          <ac:spMkLst>
            <pc:docMk/>
            <pc:sldMk cId="4134029612" sldId="262"/>
            <ac:spMk id="22" creationId="{04812C46-200A-4DEB-A05E-3ED6C68C2387}"/>
          </ac:spMkLst>
        </pc:spChg>
        <pc:spChg chg="add">
          <ac:chgData name="Danielle Daglan" userId="S::danielle.daglan@northyorks.gov.uk::6ce0aadd-512a-46a2-8077-81775e90fe2e" providerId="AD" clId="Web-{41763310-500E-3DA8-CC5F-47E002E63E4F}" dt="2024-11-27T09:33:17.357" v="478"/>
          <ac:spMkLst>
            <pc:docMk/>
            <pc:sldMk cId="4134029612" sldId="262"/>
            <ac:spMk id="24" creationId="{D1EA859B-E555-4109-94F3-6700E046E008}"/>
          </ac:spMkLst>
        </pc:spChg>
        <pc:grpChg chg="del">
          <ac:chgData name="Danielle Daglan" userId="S::danielle.daglan@northyorks.gov.uk::6ce0aadd-512a-46a2-8077-81775e90fe2e" providerId="AD" clId="Web-{41763310-500E-3DA8-CC5F-47E002E63E4F}" dt="2024-11-27T09:31:41.120" v="459"/>
          <ac:grpSpMkLst>
            <pc:docMk/>
            <pc:sldMk cId="4134029612" sldId="262"/>
            <ac:grpSpMk id="2" creationId="{00000000-0000-0000-0000-000000000000}"/>
          </ac:grpSpMkLst>
        </pc:grpChg>
        <pc:grpChg chg="del">
          <ac:chgData name="Danielle Daglan" userId="S::danielle.daglan@northyorks.gov.uk::6ce0aadd-512a-46a2-8077-81775e90fe2e" providerId="AD" clId="Web-{41763310-500E-3DA8-CC5F-47E002E63E4F}" dt="2024-11-27T09:31:33.213" v="455"/>
          <ac:grpSpMkLst>
            <pc:docMk/>
            <pc:sldMk cId="4134029612" sldId="262"/>
            <ac:grpSpMk id="5" creationId="{00000000-0000-0000-0000-000000000000}"/>
          </ac:grpSpMkLst>
        </pc:grpChg>
        <pc:grpChg chg="del">
          <ac:chgData name="Danielle Daglan" userId="S::danielle.daglan@northyorks.gov.uk::6ce0aadd-512a-46a2-8077-81775e90fe2e" providerId="AD" clId="Web-{41763310-500E-3DA8-CC5F-47E002E63E4F}" dt="2024-11-27T09:31:36.354" v="457"/>
          <ac:grpSpMkLst>
            <pc:docMk/>
            <pc:sldMk cId="4134029612" sldId="262"/>
            <ac:grpSpMk id="7" creationId="{00000000-0000-0000-0000-000000000000}"/>
          </ac:grpSpMkLst>
        </pc:grpChg>
        <pc:grpChg chg="del">
          <ac:chgData name="Danielle Daglan" userId="S::danielle.daglan@northyorks.gov.uk::6ce0aadd-512a-46a2-8077-81775e90fe2e" providerId="AD" clId="Web-{41763310-500E-3DA8-CC5F-47E002E63E4F}" dt="2024-11-27T09:31:31.369" v="454"/>
          <ac:grpSpMkLst>
            <pc:docMk/>
            <pc:sldMk cId="4134029612" sldId="262"/>
            <ac:grpSpMk id="9" creationId="{00000000-0000-0000-0000-000000000000}"/>
          </ac:grpSpMkLst>
        </pc:grpChg>
        <pc:grpChg chg="del">
          <ac:chgData name="Danielle Daglan" userId="S::danielle.daglan@northyorks.gov.uk::6ce0aadd-512a-46a2-8077-81775e90fe2e" providerId="AD" clId="Web-{41763310-500E-3DA8-CC5F-47E002E63E4F}" dt="2024-11-27T09:31:34.838" v="456"/>
          <ac:grpSpMkLst>
            <pc:docMk/>
            <pc:sldMk cId="4134029612" sldId="262"/>
            <ac:grpSpMk id="11" creationId="{00000000-0000-0000-0000-000000000000}"/>
          </ac:grpSpMkLst>
        </pc:grpChg>
        <pc:picChg chg="add mod">
          <ac:chgData name="Danielle Daglan" userId="S::danielle.daglan@northyorks.gov.uk::6ce0aadd-512a-46a2-8077-81775e90fe2e" providerId="AD" clId="Web-{41763310-500E-3DA8-CC5F-47E002E63E4F}" dt="2024-11-27T09:35:33.080" v="513" actId="1076"/>
          <ac:picMkLst>
            <pc:docMk/>
            <pc:sldMk cId="4134029612" sldId="262"/>
            <ac:picMk id="17" creationId="{50DDA2C9-CA2F-3227-BF4E-6822E60D50F4}"/>
          </ac:picMkLst>
        </pc:picChg>
      </pc:sldChg>
      <pc:sldChg chg="del">
        <pc:chgData name="Danielle Daglan" userId="S::danielle.daglan@northyorks.gov.uk::6ce0aadd-512a-46a2-8077-81775e90fe2e" providerId="AD" clId="Web-{41763310-500E-3DA8-CC5F-47E002E63E4F}" dt="2024-11-27T09:49:32.698" v="785"/>
        <pc:sldMkLst>
          <pc:docMk/>
          <pc:sldMk cId="397374275" sldId="263"/>
        </pc:sldMkLst>
      </pc:sldChg>
      <pc:sldChg chg="del">
        <pc:chgData name="Danielle Daglan" userId="S::danielle.daglan@northyorks.gov.uk::6ce0aadd-512a-46a2-8077-81775e90fe2e" providerId="AD" clId="Web-{41763310-500E-3DA8-CC5F-47E002E63E4F}" dt="2024-11-27T09:49:35.308" v="786"/>
        <pc:sldMkLst>
          <pc:docMk/>
          <pc:sldMk cId="2853599634" sldId="264"/>
        </pc:sldMkLst>
      </pc:sldChg>
      <pc:sldChg chg="addSp delSp modSp ord">
        <pc:chgData name="Danielle Daglan" userId="S::danielle.daglan@northyorks.gov.uk::6ce0aadd-512a-46a2-8077-81775e90fe2e" providerId="AD" clId="Web-{41763310-500E-3DA8-CC5F-47E002E63E4F}" dt="2024-11-27T09:50:18.700" v="809" actId="20577"/>
        <pc:sldMkLst>
          <pc:docMk/>
          <pc:sldMk cId="2297186020" sldId="266"/>
        </pc:sldMkLst>
        <pc:spChg chg="del">
          <ac:chgData name="Danielle Daglan" userId="S::danielle.daglan@northyorks.gov.uk::6ce0aadd-512a-46a2-8077-81775e90fe2e" providerId="AD" clId="Web-{41763310-500E-3DA8-CC5F-47E002E63E4F}" dt="2024-11-27T09:49:49.496" v="791"/>
          <ac:spMkLst>
            <pc:docMk/>
            <pc:sldMk cId="2297186020" sldId="266"/>
            <ac:spMk id="13" creationId="{00000000-0000-0000-0000-000000000000}"/>
          </ac:spMkLst>
        </pc:spChg>
        <pc:spChg chg="del">
          <ac:chgData name="Danielle Daglan" userId="S::danielle.daglan@northyorks.gov.uk::6ce0aadd-512a-46a2-8077-81775e90fe2e" providerId="AD" clId="Web-{41763310-500E-3DA8-CC5F-47E002E63E4F}" dt="2024-11-27T09:49:54.699" v="794"/>
          <ac:spMkLst>
            <pc:docMk/>
            <pc:sldMk cId="2297186020" sldId="266"/>
            <ac:spMk id="14" creationId="{00000000-0000-0000-0000-000000000000}"/>
          </ac:spMkLst>
        </pc:spChg>
        <pc:spChg chg="add mod">
          <ac:chgData name="Danielle Daglan" userId="S::danielle.daglan@northyorks.gov.uk::6ce0aadd-512a-46a2-8077-81775e90fe2e" providerId="AD" clId="Web-{41763310-500E-3DA8-CC5F-47E002E63E4F}" dt="2024-11-27T09:50:18.700" v="809" actId="20577"/>
          <ac:spMkLst>
            <pc:docMk/>
            <pc:sldMk cId="2297186020" sldId="266"/>
            <ac:spMk id="16" creationId="{A241E3C8-0579-4B76-79BA-BA0783B1BAB1}"/>
          </ac:spMkLst>
        </pc:spChg>
        <pc:grpChg chg="del">
          <ac:chgData name="Danielle Daglan" userId="S::danielle.daglan@northyorks.gov.uk::6ce0aadd-512a-46a2-8077-81775e90fe2e" providerId="AD" clId="Web-{41763310-500E-3DA8-CC5F-47E002E63E4F}" dt="2024-11-27T09:49:55.761" v="795"/>
          <ac:grpSpMkLst>
            <pc:docMk/>
            <pc:sldMk cId="2297186020" sldId="266"/>
            <ac:grpSpMk id="2" creationId="{00000000-0000-0000-0000-000000000000}"/>
          </ac:grpSpMkLst>
        </pc:grpChg>
        <pc:grpChg chg="del">
          <ac:chgData name="Danielle Daglan" userId="S::danielle.daglan@northyorks.gov.uk::6ce0aadd-512a-46a2-8077-81775e90fe2e" providerId="AD" clId="Web-{41763310-500E-3DA8-CC5F-47E002E63E4F}" dt="2024-11-27T09:49:43.808" v="788"/>
          <ac:grpSpMkLst>
            <pc:docMk/>
            <pc:sldMk cId="2297186020" sldId="266"/>
            <ac:grpSpMk id="5" creationId="{00000000-0000-0000-0000-000000000000}"/>
          </ac:grpSpMkLst>
        </pc:grpChg>
        <pc:grpChg chg="del">
          <ac:chgData name="Danielle Daglan" userId="S::danielle.daglan@northyorks.gov.uk::6ce0aadd-512a-46a2-8077-81775e90fe2e" providerId="AD" clId="Web-{41763310-500E-3DA8-CC5F-47E002E63E4F}" dt="2024-11-27T09:49:47.558" v="790"/>
          <ac:grpSpMkLst>
            <pc:docMk/>
            <pc:sldMk cId="2297186020" sldId="266"/>
            <ac:grpSpMk id="7" creationId="{00000000-0000-0000-0000-000000000000}"/>
          </ac:grpSpMkLst>
        </pc:grpChg>
        <pc:grpChg chg="del">
          <ac:chgData name="Danielle Daglan" userId="S::danielle.daglan@northyorks.gov.uk::6ce0aadd-512a-46a2-8077-81775e90fe2e" providerId="AD" clId="Web-{41763310-500E-3DA8-CC5F-47E002E63E4F}" dt="2024-11-27T09:49:41.714" v="787"/>
          <ac:grpSpMkLst>
            <pc:docMk/>
            <pc:sldMk cId="2297186020" sldId="266"/>
            <ac:grpSpMk id="9" creationId="{00000000-0000-0000-0000-000000000000}"/>
          </ac:grpSpMkLst>
        </pc:grpChg>
        <pc:grpChg chg="del">
          <ac:chgData name="Danielle Daglan" userId="S::danielle.daglan@northyorks.gov.uk::6ce0aadd-512a-46a2-8077-81775e90fe2e" providerId="AD" clId="Web-{41763310-500E-3DA8-CC5F-47E002E63E4F}" dt="2024-11-27T09:49:46.011" v="789"/>
          <ac:grpSpMkLst>
            <pc:docMk/>
            <pc:sldMk cId="2297186020" sldId="266"/>
            <ac:grpSpMk id="11" creationId="{00000000-0000-0000-0000-000000000000}"/>
          </ac:grpSpMkLst>
        </pc:grpChg>
        <pc:picChg chg="del">
          <ac:chgData name="Danielle Daglan" userId="S::danielle.daglan@northyorks.gov.uk::6ce0aadd-512a-46a2-8077-81775e90fe2e" providerId="AD" clId="Web-{41763310-500E-3DA8-CC5F-47E002E63E4F}" dt="2024-11-27T09:49:52.449" v="793"/>
          <ac:picMkLst>
            <pc:docMk/>
            <pc:sldMk cId="2297186020" sldId="266"/>
            <ac:picMk id="4" creationId="{E216EA63-F937-7BFC-85FC-9B9233E17D5D}"/>
          </ac:picMkLst>
        </pc:picChg>
        <pc:picChg chg="del">
          <ac:chgData name="Danielle Daglan" userId="S::danielle.daglan@northyorks.gov.uk::6ce0aadd-512a-46a2-8077-81775e90fe2e" providerId="AD" clId="Web-{41763310-500E-3DA8-CC5F-47E002E63E4F}" dt="2024-11-27T09:49:51.652" v="792"/>
          <ac:picMkLst>
            <pc:docMk/>
            <pc:sldMk cId="2297186020" sldId="266"/>
            <ac:picMk id="15" creationId="{3D8E04F9-B932-E451-BF0A-42B86BBCD38D}"/>
          </ac:picMkLst>
        </pc:picChg>
      </pc:sldChg>
      <pc:sldChg chg="addSp modSp new ord modNotes">
        <pc:chgData name="Danielle Daglan" userId="S::danielle.daglan@northyorks.gov.uk::6ce0aadd-512a-46a2-8077-81775e90fe2e" providerId="AD" clId="Web-{41763310-500E-3DA8-CC5F-47E002E63E4F}" dt="2024-11-27T09:46:54.975" v="731" actId="1076"/>
        <pc:sldMkLst>
          <pc:docMk/>
          <pc:sldMk cId="3360734238" sldId="267"/>
        </pc:sldMkLst>
        <pc:spChg chg="add mod">
          <ac:chgData name="Danielle Daglan" userId="S::danielle.daglan@northyorks.gov.uk::6ce0aadd-512a-46a2-8077-81775e90fe2e" providerId="AD" clId="Web-{41763310-500E-3DA8-CC5F-47E002E63E4F}" dt="2024-11-27T09:46:51.365" v="730" actId="1076"/>
          <ac:spMkLst>
            <pc:docMk/>
            <pc:sldMk cId="3360734238" sldId="267"/>
            <ac:spMk id="2" creationId="{06EC1F28-D198-5ED8-999E-5B58ABEAE9ED}"/>
          </ac:spMkLst>
        </pc:spChg>
        <pc:spChg chg="add mod">
          <ac:chgData name="Danielle Daglan" userId="S::danielle.daglan@northyorks.gov.uk::6ce0aadd-512a-46a2-8077-81775e90fe2e" providerId="AD" clId="Web-{41763310-500E-3DA8-CC5F-47E002E63E4F}" dt="2024-11-27T09:44:20.033" v="689" actId="14100"/>
          <ac:spMkLst>
            <pc:docMk/>
            <pc:sldMk cId="3360734238" sldId="267"/>
            <ac:spMk id="3" creationId="{52522C40-F0C4-5325-F602-CC64851B2FC7}"/>
          </ac:spMkLst>
        </pc:spChg>
        <pc:spChg chg="add mod">
          <ac:chgData name="Danielle Daglan" userId="S::danielle.daglan@northyorks.gov.uk::6ce0aadd-512a-46a2-8077-81775e90fe2e" providerId="AD" clId="Web-{41763310-500E-3DA8-CC5F-47E002E63E4F}" dt="2024-11-27T09:46:54.975" v="731" actId="1076"/>
          <ac:spMkLst>
            <pc:docMk/>
            <pc:sldMk cId="3360734238" sldId="267"/>
            <ac:spMk id="4" creationId="{E7E86C35-B4F3-E2CC-267D-4D7AE7F38AE8}"/>
          </ac:spMkLst>
        </pc:spChg>
        <pc:spChg chg="add mod">
          <ac:chgData name="Danielle Daglan" userId="S::danielle.daglan@northyorks.gov.uk::6ce0aadd-512a-46a2-8077-81775e90fe2e" providerId="AD" clId="Web-{41763310-500E-3DA8-CC5F-47E002E63E4F}" dt="2024-11-27T09:45:38.597" v="714" actId="1076"/>
          <ac:spMkLst>
            <pc:docMk/>
            <pc:sldMk cId="3360734238" sldId="267"/>
            <ac:spMk id="5" creationId="{7F5F1943-93ED-B2A0-6A0A-A7119C10A55A}"/>
          </ac:spMkLst>
        </pc:spChg>
        <pc:spChg chg="add mod">
          <ac:chgData name="Danielle Daglan" userId="S::danielle.daglan@northyorks.gov.uk::6ce0aadd-512a-46a2-8077-81775e90fe2e" providerId="AD" clId="Web-{41763310-500E-3DA8-CC5F-47E002E63E4F}" dt="2024-11-27T09:46:24.630" v="725" actId="1076"/>
          <ac:spMkLst>
            <pc:docMk/>
            <pc:sldMk cId="3360734238" sldId="267"/>
            <ac:spMk id="6" creationId="{52C01552-3C9E-195D-AFA6-91572DD91773}"/>
          </ac:spMkLst>
        </pc:spChg>
        <pc:spChg chg="add mod">
          <ac:chgData name="Danielle Daglan" userId="S::danielle.daglan@northyorks.gov.uk::6ce0aadd-512a-46a2-8077-81775e90fe2e" providerId="AD" clId="Web-{41763310-500E-3DA8-CC5F-47E002E63E4F}" dt="2024-11-27T09:46:47.990" v="729" actId="1076"/>
          <ac:spMkLst>
            <pc:docMk/>
            <pc:sldMk cId="3360734238" sldId="267"/>
            <ac:spMk id="7" creationId="{C7AA7CC9-8BE3-4DF4-A524-B53CAD20B819}"/>
          </ac:spMkLst>
        </pc:spChg>
        <pc:spChg chg="add mod">
          <ac:chgData name="Danielle Daglan" userId="S::danielle.daglan@northyorks.gov.uk::6ce0aadd-512a-46a2-8077-81775e90fe2e" providerId="AD" clId="Web-{41763310-500E-3DA8-CC5F-47E002E63E4F}" dt="2024-11-27T09:46:42.678" v="728" actId="1076"/>
          <ac:spMkLst>
            <pc:docMk/>
            <pc:sldMk cId="3360734238" sldId="267"/>
            <ac:spMk id="8" creationId="{5C5ED1E1-3675-13D1-8374-CA06CE2BCDD7}"/>
          </ac:spMkLst>
        </pc:spChg>
        <pc:spChg chg="add mod">
          <ac:chgData name="Danielle Daglan" userId="S::danielle.daglan@northyorks.gov.uk::6ce0aadd-512a-46a2-8077-81775e90fe2e" providerId="AD" clId="Web-{41763310-500E-3DA8-CC5F-47E002E63E4F}" dt="2024-11-27T09:46:37.865" v="727" actId="1076"/>
          <ac:spMkLst>
            <pc:docMk/>
            <pc:sldMk cId="3360734238" sldId="267"/>
            <ac:spMk id="9" creationId="{1DBA57BC-00DD-5805-D265-246733ED418E}"/>
          </ac:spMkLst>
        </pc:spChg>
      </pc:sldChg>
    </pc:docChg>
  </pc:docChgLst>
  <pc:docChgLst>
    <pc:chgData name="Danielle Daglan" userId="S::danielle.daglan@northyorks.gov.uk::6ce0aadd-512a-46a2-8077-81775e90fe2e" providerId="AD" clId="Web-{010776DF-D86C-80FB-1C64-C442965ED58C}"/>
    <pc:docChg chg="modSld">
      <pc:chgData name="Danielle Daglan" userId="S::danielle.daglan@northyorks.gov.uk::6ce0aadd-512a-46a2-8077-81775e90fe2e" providerId="AD" clId="Web-{010776DF-D86C-80FB-1C64-C442965ED58C}" dt="2024-11-27T16:10:21.338" v="159" actId="14100"/>
      <pc:docMkLst>
        <pc:docMk/>
      </pc:docMkLst>
      <pc:sldChg chg="addSp delSp modSp">
        <pc:chgData name="Danielle Daglan" userId="S::danielle.daglan@northyorks.gov.uk::6ce0aadd-512a-46a2-8077-81775e90fe2e" providerId="AD" clId="Web-{010776DF-D86C-80FB-1C64-C442965ED58C}" dt="2024-11-27T16:10:21.338" v="159" actId="14100"/>
        <pc:sldMkLst>
          <pc:docMk/>
          <pc:sldMk cId="2125803136" sldId="261"/>
        </pc:sldMkLst>
        <pc:spChg chg="mod">
          <ac:chgData name="Danielle Daglan" userId="S::danielle.daglan@northyorks.gov.uk::6ce0aadd-512a-46a2-8077-81775e90fe2e" providerId="AD" clId="Web-{010776DF-D86C-80FB-1C64-C442965ED58C}" dt="2024-11-27T16:09:23.195" v="154" actId="14100"/>
          <ac:spMkLst>
            <pc:docMk/>
            <pc:sldMk cId="2125803136" sldId="261"/>
            <ac:spMk id="4" creationId="{00000000-0000-0000-0000-000000000000}"/>
          </ac:spMkLst>
        </pc:spChg>
        <pc:spChg chg="del">
          <ac:chgData name="Danielle Daglan" userId="S::danielle.daglan@northyorks.gov.uk::6ce0aadd-512a-46a2-8077-81775e90fe2e" providerId="AD" clId="Web-{010776DF-D86C-80FB-1C64-C442965ED58C}" dt="2024-11-27T16:05:52.623" v="81"/>
          <ac:spMkLst>
            <pc:docMk/>
            <pc:sldMk cId="2125803136" sldId="261"/>
            <ac:spMk id="13" creationId="{00000000-0000-0000-0000-000000000000}"/>
          </ac:spMkLst>
        </pc:spChg>
        <pc:spChg chg="add mod">
          <ac:chgData name="Danielle Daglan" userId="S::danielle.daglan@northyorks.gov.uk::6ce0aadd-512a-46a2-8077-81775e90fe2e" providerId="AD" clId="Web-{010776DF-D86C-80FB-1C64-C442965ED58C}" dt="2024-11-27T16:07:59.223" v="137" actId="14100"/>
          <ac:spMkLst>
            <pc:docMk/>
            <pc:sldMk cId="2125803136" sldId="261"/>
            <ac:spMk id="14" creationId="{8FB2721A-7480-4C95-C4DD-15301A9C8252}"/>
          </ac:spMkLst>
        </pc:spChg>
        <pc:grpChg chg="del">
          <ac:chgData name="Danielle Daglan" userId="S::danielle.daglan@northyorks.gov.uk::6ce0aadd-512a-46a2-8077-81775e90fe2e" providerId="AD" clId="Web-{010776DF-D86C-80FB-1C64-C442965ED58C}" dt="2024-11-27T16:05:54.999" v="82"/>
          <ac:grpSpMkLst>
            <pc:docMk/>
            <pc:sldMk cId="2125803136" sldId="261"/>
            <ac:grpSpMk id="2" creationId="{00000000-0000-0000-0000-000000000000}"/>
          </ac:grpSpMkLst>
        </pc:grpChg>
        <pc:grpChg chg="del">
          <ac:chgData name="Danielle Daglan" userId="S::danielle.daglan@northyorks.gov.uk::6ce0aadd-512a-46a2-8077-81775e90fe2e" providerId="AD" clId="Web-{010776DF-D86C-80FB-1C64-C442965ED58C}" dt="2024-11-27T16:05:46.248" v="78"/>
          <ac:grpSpMkLst>
            <pc:docMk/>
            <pc:sldMk cId="2125803136" sldId="261"/>
            <ac:grpSpMk id="5" creationId="{00000000-0000-0000-0000-000000000000}"/>
          </ac:grpSpMkLst>
        </pc:grpChg>
        <pc:grpChg chg="del">
          <ac:chgData name="Danielle Daglan" userId="S::danielle.daglan@northyorks.gov.uk::6ce0aadd-512a-46a2-8077-81775e90fe2e" providerId="AD" clId="Web-{010776DF-D86C-80FB-1C64-C442965ED58C}" dt="2024-11-27T16:05:50.498" v="80"/>
          <ac:grpSpMkLst>
            <pc:docMk/>
            <pc:sldMk cId="2125803136" sldId="261"/>
            <ac:grpSpMk id="7" creationId="{00000000-0000-0000-0000-000000000000}"/>
          </ac:grpSpMkLst>
        </pc:grpChg>
        <pc:grpChg chg="del">
          <ac:chgData name="Danielle Daglan" userId="S::danielle.daglan@northyorks.gov.uk::6ce0aadd-512a-46a2-8077-81775e90fe2e" providerId="AD" clId="Web-{010776DF-D86C-80FB-1C64-C442965ED58C}" dt="2024-11-27T16:05:43.482" v="77"/>
          <ac:grpSpMkLst>
            <pc:docMk/>
            <pc:sldMk cId="2125803136" sldId="261"/>
            <ac:grpSpMk id="9" creationId="{00000000-0000-0000-0000-000000000000}"/>
          </ac:grpSpMkLst>
        </pc:grpChg>
        <pc:grpChg chg="del">
          <ac:chgData name="Danielle Daglan" userId="S::danielle.daglan@northyorks.gov.uk::6ce0aadd-512a-46a2-8077-81775e90fe2e" providerId="AD" clId="Web-{010776DF-D86C-80FB-1C64-C442965ED58C}" dt="2024-11-27T16:05:48.170" v="79"/>
          <ac:grpSpMkLst>
            <pc:docMk/>
            <pc:sldMk cId="2125803136" sldId="261"/>
            <ac:grpSpMk id="11" creationId="{00000000-0000-0000-0000-000000000000}"/>
          </ac:grpSpMkLst>
        </pc:grpChg>
        <pc:picChg chg="add mod">
          <ac:chgData name="Danielle Daglan" userId="S::danielle.daglan@northyorks.gov.uk::6ce0aadd-512a-46a2-8077-81775e90fe2e" providerId="AD" clId="Web-{010776DF-D86C-80FB-1C64-C442965ED58C}" dt="2024-11-27T16:10:21.338" v="159" actId="14100"/>
          <ac:picMkLst>
            <pc:docMk/>
            <pc:sldMk cId="2125803136" sldId="261"/>
            <ac:picMk id="15" creationId="{8C4E8A8A-E82A-0B48-8C98-B3BF964B5D73}"/>
          </ac:picMkLst>
        </pc:picChg>
      </pc:sldChg>
      <pc:sldChg chg="addSp delSp modSp mod setBg modNotes">
        <pc:chgData name="Danielle Daglan" userId="S::danielle.daglan@northyorks.gov.uk::6ce0aadd-512a-46a2-8077-81775e90fe2e" providerId="AD" clId="Web-{010776DF-D86C-80FB-1C64-C442965ED58C}" dt="2024-11-27T16:05:31.857" v="76" actId="1076"/>
        <pc:sldMkLst>
          <pc:docMk/>
          <pc:sldMk cId="2297186020" sldId="266"/>
        </pc:sldMkLst>
        <pc:spChg chg="add mod ord">
          <ac:chgData name="Danielle Daglan" userId="S::danielle.daglan@northyorks.gov.uk::6ce0aadd-512a-46a2-8077-81775e90fe2e" providerId="AD" clId="Web-{010776DF-D86C-80FB-1C64-C442965ED58C}" dt="2024-11-27T16:04:37.402" v="65" actId="1076"/>
          <ac:spMkLst>
            <pc:docMk/>
            <pc:sldMk cId="2297186020" sldId="266"/>
            <ac:spMk id="3" creationId="{AAD33585-9DF9-B567-38A3-9BB838A9672C}"/>
          </ac:spMkLst>
        </pc:spChg>
        <pc:spChg chg="mod ord">
          <ac:chgData name="Danielle Daglan" userId="S::danielle.daglan@northyorks.gov.uk::6ce0aadd-512a-46a2-8077-81775e90fe2e" providerId="AD" clId="Web-{010776DF-D86C-80FB-1C64-C442965ED58C}" dt="2024-11-27T16:05:23.122" v="75" actId="1076"/>
          <ac:spMkLst>
            <pc:docMk/>
            <pc:sldMk cId="2297186020" sldId="266"/>
            <ac:spMk id="16" creationId="{A241E3C8-0579-4B76-79BA-BA0783B1BAB1}"/>
          </ac:spMkLst>
        </pc:spChg>
        <pc:spChg chg="add">
          <ac:chgData name="Danielle Daglan" userId="S::danielle.daglan@northyorks.gov.uk::6ce0aadd-512a-46a2-8077-81775e90fe2e" providerId="AD" clId="Web-{010776DF-D86C-80FB-1C64-C442965ED58C}" dt="2024-11-27T16:04:04.119" v="57"/>
          <ac:spMkLst>
            <pc:docMk/>
            <pc:sldMk cId="2297186020" sldId="266"/>
            <ac:spMk id="21" creationId="{04812C46-200A-4DEB-A05E-3ED6C68C2387}"/>
          </ac:spMkLst>
        </pc:spChg>
        <pc:spChg chg="add">
          <ac:chgData name="Danielle Daglan" userId="S::danielle.daglan@northyorks.gov.uk::6ce0aadd-512a-46a2-8077-81775e90fe2e" providerId="AD" clId="Web-{010776DF-D86C-80FB-1C64-C442965ED58C}" dt="2024-11-27T16:04:04.119" v="57"/>
          <ac:spMkLst>
            <pc:docMk/>
            <pc:sldMk cId="2297186020" sldId="266"/>
            <ac:spMk id="23" creationId="{D1EA859B-E555-4109-94F3-6700E046E008}"/>
          </ac:spMkLst>
        </pc:spChg>
        <pc:picChg chg="add del mod">
          <ac:chgData name="Danielle Daglan" userId="S::danielle.daglan@northyorks.gov.uk::6ce0aadd-512a-46a2-8077-81775e90fe2e" providerId="AD" clId="Web-{010776DF-D86C-80FB-1C64-C442965ED58C}" dt="2024-11-27T16:03:23.367" v="53"/>
          <ac:picMkLst>
            <pc:docMk/>
            <pc:sldMk cId="2297186020" sldId="266"/>
            <ac:picMk id="4" creationId="{7DA787D8-E864-7256-446C-F6EE1C20657B}"/>
          </ac:picMkLst>
        </pc:picChg>
        <pc:picChg chg="add mod">
          <ac:chgData name="Danielle Daglan" userId="S::danielle.daglan@northyorks.gov.uk::6ce0aadd-512a-46a2-8077-81775e90fe2e" providerId="AD" clId="Web-{010776DF-D86C-80FB-1C64-C442965ED58C}" dt="2024-11-27T16:05:31.857" v="76" actId="1076"/>
          <ac:picMkLst>
            <pc:docMk/>
            <pc:sldMk cId="2297186020" sldId="266"/>
            <ac:picMk id="5" creationId="{4BE3AD5C-AEC7-CA1C-68DE-0E640D2A571D}"/>
          </ac:picMkLst>
        </pc:picChg>
      </pc:sldChg>
      <pc:sldChg chg="modSp">
        <pc:chgData name="Danielle Daglan" userId="S::danielle.daglan@northyorks.gov.uk::6ce0aadd-512a-46a2-8077-81775e90fe2e" providerId="AD" clId="Web-{010776DF-D86C-80FB-1C64-C442965ED58C}" dt="2024-11-27T15:56:23.381" v="29" actId="1076"/>
        <pc:sldMkLst>
          <pc:docMk/>
          <pc:sldMk cId="3360734238" sldId="267"/>
        </pc:sldMkLst>
        <pc:spChg chg="mod">
          <ac:chgData name="Danielle Daglan" userId="S::danielle.daglan@northyorks.gov.uk::6ce0aadd-512a-46a2-8077-81775e90fe2e" providerId="AD" clId="Web-{010776DF-D86C-80FB-1C64-C442965ED58C}" dt="2024-11-27T15:52:12.464" v="2" actId="20577"/>
          <ac:spMkLst>
            <pc:docMk/>
            <pc:sldMk cId="3360734238" sldId="267"/>
            <ac:spMk id="2" creationId="{06EC1F28-D198-5ED8-999E-5B58ABEAE9ED}"/>
          </ac:spMkLst>
        </pc:spChg>
        <pc:spChg chg="mod">
          <ac:chgData name="Danielle Daglan" userId="S::danielle.daglan@northyorks.gov.uk::6ce0aadd-512a-46a2-8077-81775e90fe2e" providerId="AD" clId="Web-{010776DF-D86C-80FB-1C64-C442965ED58C}" dt="2024-11-27T15:56:23.381" v="29" actId="1076"/>
          <ac:spMkLst>
            <pc:docMk/>
            <pc:sldMk cId="3360734238" sldId="267"/>
            <ac:spMk id="3" creationId="{52522C40-F0C4-5325-F602-CC64851B2FC7}"/>
          </ac:spMkLst>
        </pc:spChg>
        <pc:spChg chg="mod">
          <ac:chgData name="Danielle Daglan" userId="S::danielle.daglan@northyorks.gov.uk::6ce0aadd-512a-46a2-8077-81775e90fe2e" providerId="AD" clId="Web-{010776DF-D86C-80FB-1C64-C442965ED58C}" dt="2024-11-27T15:52:27.105" v="8" actId="20577"/>
          <ac:spMkLst>
            <pc:docMk/>
            <pc:sldMk cId="3360734238" sldId="267"/>
            <ac:spMk id="4" creationId="{E7E86C35-B4F3-E2CC-267D-4D7AE7F38AE8}"/>
          </ac:spMkLst>
        </pc:spChg>
        <pc:spChg chg="mod">
          <ac:chgData name="Danielle Daglan" userId="S::danielle.daglan@northyorks.gov.uk::6ce0aadd-512a-46a2-8077-81775e90fe2e" providerId="AD" clId="Web-{010776DF-D86C-80FB-1C64-C442965ED58C}" dt="2024-11-27T15:52:39.074" v="10" actId="20577"/>
          <ac:spMkLst>
            <pc:docMk/>
            <pc:sldMk cId="3360734238" sldId="267"/>
            <ac:spMk id="5" creationId="{7F5F1943-93ED-B2A0-6A0A-A7119C10A55A}"/>
          </ac:spMkLst>
        </pc:spChg>
        <pc:spChg chg="mod">
          <ac:chgData name="Danielle Daglan" userId="S::danielle.daglan@northyorks.gov.uk::6ce0aadd-512a-46a2-8077-81775e90fe2e" providerId="AD" clId="Web-{010776DF-D86C-80FB-1C64-C442965ED58C}" dt="2024-11-27T15:54:27.610" v="27" actId="1076"/>
          <ac:spMkLst>
            <pc:docMk/>
            <pc:sldMk cId="3360734238" sldId="267"/>
            <ac:spMk id="6" creationId="{52C01552-3C9E-195D-AFA6-91572DD91773}"/>
          </ac:spMkLst>
        </pc:spChg>
        <pc:spChg chg="mod">
          <ac:chgData name="Danielle Daglan" userId="S::danielle.daglan@northyorks.gov.uk::6ce0aadd-512a-46a2-8077-81775e90fe2e" providerId="AD" clId="Web-{010776DF-D86C-80FB-1C64-C442965ED58C}" dt="2024-11-27T15:52:19.417" v="6" actId="20577"/>
          <ac:spMkLst>
            <pc:docMk/>
            <pc:sldMk cId="3360734238" sldId="267"/>
            <ac:spMk id="7" creationId="{C7AA7CC9-8BE3-4DF4-A524-B53CAD20B819}"/>
          </ac:spMkLst>
        </pc:spChg>
        <pc:spChg chg="mod">
          <ac:chgData name="Danielle Daglan" userId="S::danielle.daglan@northyorks.gov.uk::6ce0aadd-512a-46a2-8077-81775e90fe2e" providerId="AD" clId="Web-{010776DF-D86C-80FB-1C64-C442965ED58C}" dt="2024-11-27T15:54:21.750" v="26" actId="1076"/>
          <ac:spMkLst>
            <pc:docMk/>
            <pc:sldMk cId="3360734238" sldId="267"/>
            <ac:spMk id="8" creationId="{5C5ED1E1-3675-13D1-8374-CA06CE2BCDD7}"/>
          </ac:spMkLst>
        </pc:spChg>
        <pc:spChg chg="mod">
          <ac:chgData name="Danielle Daglan" userId="S::danielle.daglan@northyorks.gov.uk::6ce0aadd-512a-46a2-8077-81775e90fe2e" providerId="AD" clId="Web-{010776DF-D86C-80FB-1C64-C442965ED58C}" dt="2024-11-27T15:55:22.362" v="28" actId="14100"/>
          <ac:spMkLst>
            <pc:docMk/>
            <pc:sldMk cId="3360734238" sldId="267"/>
            <ac:spMk id="9" creationId="{1DBA57BC-00DD-5805-D265-246733ED418E}"/>
          </ac:spMkLst>
        </pc:spChg>
      </pc:sldChg>
    </pc:docChg>
  </pc:docChgLst>
  <pc:docChgLst>
    <pc:chgData name="Danielle Daglan" userId="S::danielle.daglan@northyorks.gov.uk::6ce0aadd-512a-46a2-8077-81775e90fe2e" providerId="AD" clId="Web-{A53212BB-AAE6-D238-9624-4C34FD5EFE6E}"/>
    <pc:docChg chg="addSld modSld">
      <pc:chgData name="Danielle Daglan" userId="S::danielle.daglan@northyorks.gov.uk::6ce0aadd-512a-46a2-8077-81775e90fe2e" providerId="AD" clId="Web-{A53212BB-AAE6-D238-9624-4C34FD5EFE6E}" dt="2024-11-28T12:44:30.961" v="175" actId="1076"/>
      <pc:docMkLst>
        <pc:docMk/>
      </pc:docMkLst>
      <pc:sldChg chg="addSp delSp modSp mod setBg">
        <pc:chgData name="Danielle Daglan" userId="S::danielle.daglan@northyorks.gov.uk::6ce0aadd-512a-46a2-8077-81775e90fe2e" providerId="AD" clId="Web-{A53212BB-AAE6-D238-9624-4C34FD5EFE6E}" dt="2024-11-28T12:44:30.961" v="175" actId="1076"/>
        <pc:sldMkLst>
          <pc:docMk/>
          <pc:sldMk cId="109857222" sldId="256"/>
        </pc:sldMkLst>
        <pc:spChg chg="mod ord">
          <ac:chgData name="Danielle Daglan" userId="S::danielle.daglan@northyorks.gov.uk::6ce0aadd-512a-46a2-8077-81775e90fe2e" providerId="AD" clId="Web-{A53212BB-AAE6-D238-9624-4C34FD5EFE6E}" dt="2024-11-28T12:43:07.067" v="159" actId="1076"/>
          <ac:spMkLst>
            <pc:docMk/>
            <pc:sldMk cId="109857222" sldId="256"/>
            <ac:spMk id="2" creationId="{886A6A07-60D5-C3E3-F131-09009EA2F515}"/>
          </ac:spMkLst>
        </pc:spChg>
        <pc:spChg chg="del">
          <ac:chgData name="Danielle Daglan" userId="S::danielle.daglan@northyorks.gov.uk::6ce0aadd-512a-46a2-8077-81775e90fe2e" providerId="AD" clId="Web-{A53212BB-AAE6-D238-9624-4C34FD5EFE6E}" dt="2024-11-28T12:42:22.285" v="150"/>
          <ac:spMkLst>
            <pc:docMk/>
            <pc:sldMk cId="109857222" sldId="256"/>
            <ac:spMk id="4" creationId="{72C8971C-BE70-C062-1B86-830EB05FA69E}"/>
          </ac:spMkLst>
        </pc:spChg>
        <pc:spChg chg="del mod">
          <ac:chgData name="Danielle Daglan" userId="S::danielle.daglan@northyorks.gov.uk::6ce0aadd-512a-46a2-8077-81775e90fe2e" providerId="AD" clId="Web-{A53212BB-AAE6-D238-9624-4C34FD5EFE6E}" dt="2024-11-28T12:41:59.065" v="147"/>
          <ac:spMkLst>
            <pc:docMk/>
            <pc:sldMk cId="109857222" sldId="256"/>
            <ac:spMk id="5" creationId="{B3F27251-8D87-BE3D-C554-E4425BADA42C}"/>
          </ac:spMkLst>
        </pc:spChg>
        <pc:spChg chg="add mod">
          <ac:chgData name="Danielle Daglan" userId="S::danielle.daglan@northyorks.gov.uk::6ce0aadd-512a-46a2-8077-81775e90fe2e" providerId="AD" clId="Web-{A53212BB-AAE6-D238-9624-4C34FD5EFE6E}" dt="2024-11-28T12:44:03.163" v="171" actId="1076"/>
          <ac:spMkLst>
            <pc:docMk/>
            <pc:sldMk cId="109857222" sldId="256"/>
            <ac:spMk id="7" creationId="{B3F27251-8D87-BE3D-C554-E4425BADA42C}"/>
          </ac:spMkLst>
        </pc:spChg>
        <pc:spChg chg="add mod">
          <ac:chgData name="Danielle Daglan" userId="S::danielle.daglan@northyorks.gov.uk::6ce0aadd-512a-46a2-8077-81775e90fe2e" providerId="AD" clId="Web-{A53212BB-AAE6-D238-9624-4C34FD5EFE6E}" dt="2024-11-28T12:44:12.351" v="172" actId="1076"/>
          <ac:spMkLst>
            <pc:docMk/>
            <pc:sldMk cId="109857222" sldId="256"/>
            <ac:spMk id="8" creationId="{72C8971C-BE70-C062-1B86-830EB05FA69E}"/>
          </ac:spMkLst>
        </pc:spChg>
        <pc:spChg chg="add">
          <ac:chgData name="Danielle Daglan" userId="S::danielle.daglan@northyorks.gov.uk::6ce0aadd-512a-46a2-8077-81775e90fe2e" providerId="AD" clId="Web-{A53212BB-AAE6-D238-9624-4C34FD5EFE6E}" dt="2024-11-28T12:42:29.879" v="151"/>
          <ac:spMkLst>
            <pc:docMk/>
            <pc:sldMk cId="109857222" sldId="256"/>
            <ac:spMk id="12" creationId="{ECC07320-C2CA-4E29-8481-9D9E143C7788}"/>
          </ac:spMkLst>
        </pc:spChg>
        <pc:spChg chg="add">
          <ac:chgData name="Danielle Daglan" userId="S::danielle.daglan@northyorks.gov.uk::6ce0aadd-512a-46a2-8077-81775e90fe2e" providerId="AD" clId="Web-{A53212BB-AAE6-D238-9624-4C34FD5EFE6E}" dt="2024-11-28T12:42:29.879" v="151"/>
          <ac:spMkLst>
            <pc:docMk/>
            <pc:sldMk cId="109857222" sldId="256"/>
            <ac:spMk id="14" creationId="{178FB36B-5BFE-42CA-BC60-1115E0D95EEC}"/>
          </ac:spMkLst>
        </pc:spChg>
        <pc:picChg chg="add del mod">
          <ac:chgData name="Danielle Daglan" userId="S::danielle.daglan@northyorks.gov.uk::6ce0aadd-512a-46a2-8077-81775e90fe2e" providerId="AD" clId="Web-{A53212BB-AAE6-D238-9624-4C34FD5EFE6E}" dt="2024-11-28T12:41:43.018" v="145"/>
          <ac:picMkLst>
            <pc:docMk/>
            <pc:sldMk cId="109857222" sldId="256"/>
            <ac:picMk id="3" creationId="{5B0DBDA1-0D4B-A985-64D6-54CDA1EB8550}"/>
          </ac:picMkLst>
        </pc:picChg>
        <pc:picChg chg="add mod">
          <ac:chgData name="Danielle Daglan" userId="S::danielle.daglan@northyorks.gov.uk::6ce0aadd-512a-46a2-8077-81775e90fe2e" providerId="AD" clId="Web-{A53212BB-AAE6-D238-9624-4C34FD5EFE6E}" dt="2024-11-28T12:44:30.961" v="175" actId="1076"/>
          <ac:picMkLst>
            <pc:docMk/>
            <pc:sldMk cId="109857222" sldId="256"/>
            <ac:picMk id="6" creationId="{39390EDE-1781-CA8B-1B1D-469B6BB31490}"/>
          </ac:picMkLst>
        </pc:picChg>
      </pc:sldChg>
      <pc:sldChg chg="modNotes">
        <pc:chgData name="Danielle Daglan" userId="S::danielle.daglan@northyorks.gov.uk::6ce0aadd-512a-46a2-8077-81775e90fe2e" providerId="AD" clId="Web-{A53212BB-AAE6-D238-9624-4C34FD5EFE6E}" dt="2024-11-28T09:57:43.336" v="0"/>
        <pc:sldMkLst>
          <pc:docMk/>
          <pc:sldMk cId="846637481" sldId="258"/>
        </pc:sldMkLst>
      </pc:sldChg>
      <pc:sldChg chg="modNotes">
        <pc:chgData name="Danielle Daglan" userId="S::danielle.daglan@northyorks.gov.uk::6ce0aadd-512a-46a2-8077-81775e90fe2e" providerId="AD" clId="Web-{A53212BB-AAE6-D238-9624-4C34FD5EFE6E}" dt="2024-11-28T09:58:16.259" v="1"/>
        <pc:sldMkLst>
          <pc:docMk/>
          <pc:sldMk cId="1294367430" sldId="259"/>
        </pc:sldMkLst>
      </pc:sldChg>
      <pc:sldChg chg="modNotes">
        <pc:chgData name="Danielle Daglan" userId="S::danielle.daglan@northyorks.gov.uk::6ce0aadd-512a-46a2-8077-81775e90fe2e" providerId="AD" clId="Web-{A53212BB-AAE6-D238-9624-4C34FD5EFE6E}" dt="2024-11-28T10:29:09.501" v="41"/>
        <pc:sldMkLst>
          <pc:docMk/>
          <pc:sldMk cId="2297186020" sldId="266"/>
        </pc:sldMkLst>
      </pc:sldChg>
      <pc:sldChg chg="modSp">
        <pc:chgData name="Danielle Daglan" userId="S::danielle.daglan@northyorks.gov.uk::6ce0aadd-512a-46a2-8077-81775e90fe2e" providerId="AD" clId="Web-{A53212BB-AAE6-D238-9624-4C34FD5EFE6E}" dt="2024-11-28T10:04:17.864" v="3" actId="20577"/>
        <pc:sldMkLst>
          <pc:docMk/>
          <pc:sldMk cId="3360734238" sldId="267"/>
        </pc:sldMkLst>
        <pc:spChg chg="mod">
          <ac:chgData name="Danielle Daglan" userId="S::danielle.daglan@northyorks.gov.uk::6ce0aadd-512a-46a2-8077-81775e90fe2e" providerId="AD" clId="Web-{A53212BB-AAE6-D238-9624-4C34FD5EFE6E}" dt="2024-11-28T10:04:17.864" v="3" actId="20577"/>
          <ac:spMkLst>
            <pc:docMk/>
            <pc:sldMk cId="3360734238" sldId="267"/>
            <ac:spMk id="7" creationId="{C7AA7CC9-8BE3-4DF4-A524-B53CAD20B819}"/>
          </ac:spMkLst>
        </pc:spChg>
      </pc:sldChg>
      <pc:sldChg chg="addSp modSp new mod setBg">
        <pc:chgData name="Danielle Daglan" userId="S::danielle.daglan@northyorks.gov.uk::6ce0aadd-512a-46a2-8077-81775e90fe2e" providerId="AD" clId="Web-{A53212BB-AAE6-D238-9624-4C34FD5EFE6E}" dt="2024-11-28T10:21:30.519" v="37" actId="20577"/>
        <pc:sldMkLst>
          <pc:docMk/>
          <pc:sldMk cId="121376832" sldId="268"/>
        </pc:sldMkLst>
        <pc:spChg chg="add mod ord">
          <ac:chgData name="Danielle Daglan" userId="S::danielle.daglan@northyorks.gov.uk::6ce0aadd-512a-46a2-8077-81775e90fe2e" providerId="AD" clId="Web-{A53212BB-AAE6-D238-9624-4C34FD5EFE6E}" dt="2024-11-28T10:21:30.519" v="37" actId="20577"/>
          <ac:spMkLst>
            <pc:docMk/>
            <pc:sldMk cId="121376832" sldId="268"/>
            <ac:spMk id="2" creationId="{6E312F87-8D1C-EF29-2F5E-3E6218E202E4}"/>
          </ac:spMkLst>
        </pc:spChg>
        <pc:spChg chg="add mod ord">
          <ac:chgData name="Danielle Daglan" userId="S::danielle.daglan@northyorks.gov.uk::6ce0aadd-512a-46a2-8077-81775e90fe2e" providerId="AD" clId="Web-{A53212BB-AAE6-D238-9624-4C34FD5EFE6E}" dt="2024-11-28T10:20:37.986" v="30" actId="20577"/>
          <ac:spMkLst>
            <pc:docMk/>
            <pc:sldMk cId="121376832" sldId="268"/>
            <ac:spMk id="4" creationId="{049C0D6F-D8F1-F783-CE04-2218FBA392CE}"/>
          </ac:spMkLst>
        </pc:spChg>
        <pc:spChg chg="add">
          <ac:chgData name="Danielle Daglan" userId="S::danielle.daglan@northyorks.gov.uk::6ce0aadd-512a-46a2-8077-81775e90fe2e" providerId="AD" clId="Web-{A53212BB-AAE6-D238-9624-4C34FD5EFE6E}" dt="2024-11-28T10:19:32.984" v="20"/>
          <ac:spMkLst>
            <pc:docMk/>
            <pc:sldMk cId="121376832" sldId="268"/>
            <ac:spMk id="10" creationId="{04812C46-200A-4DEB-A05E-3ED6C68C2387}"/>
          </ac:spMkLst>
        </pc:spChg>
        <pc:spChg chg="add">
          <ac:chgData name="Danielle Daglan" userId="S::danielle.daglan@northyorks.gov.uk::6ce0aadd-512a-46a2-8077-81775e90fe2e" providerId="AD" clId="Web-{A53212BB-AAE6-D238-9624-4C34FD5EFE6E}" dt="2024-11-28T10:19:32.984" v="20"/>
          <ac:spMkLst>
            <pc:docMk/>
            <pc:sldMk cId="121376832" sldId="268"/>
            <ac:spMk id="12" creationId="{D1EA859B-E555-4109-94F3-6700E046E008}"/>
          </ac:spMkLst>
        </pc:spChg>
        <pc:picChg chg="add mod">
          <ac:chgData name="Danielle Daglan" userId="S::danielle.daglan@northyorks.gov.uk::6ce0aadd-512a-46a2-8077-81775e90fe2e" providerId="AD" clId="Web-{A53212BB-AAE6-D238-9624-4C34FD5EFE6E}" dt="2024-11-28T10:19:40.859" v="21" actId="1076"/>
          <ac:picMkLst>
            <pc:docMk/>
            <pc:sldMk cId="121376832" sldId="268"/>
            <ac:picMk id="5" creationId="{636BB81E-5E7C-818C-EADC-5699D0303704}"/>
          </ac:picMkLst>
        </pc:picChg>
      </pc:sldChg>
      <pc:sldChg chg="addSp modSp new mod setBg">
        <pc:chgData name="Danielle Daglan" userId="S::danielle.daglan@northyorks.gov.uk::6ce0aadd-512a-46a2-8077-81775e90fe2e" providerId="AD" clId="Web-{A53212BB-AAE6-D238-9624-4C34FD5EFE6E}" dt="2024-11-28T11:16:36.380" v="132"/>
        <pc:sldMkLst>
          <pc:docMk/>
          <pc:sldMk cId="2236933309" sldId="269"/>
        </pc:sldMkLst>
        <pc:spChg chg="add mod">
          <ac:chgData name="Danielle Daglan" userId="S::danielle.daglan@northyorks.gov.uk::6ce0aadd-512a-46a2-8077-81775e90fe2e" providerId="AD" clId="Web-{A53212BB-AAE6-D238-9624-4C34FD5EFE6E}" dt="2024-11-28T11:15:54.816" v="122" actId="1076"/>
          <ac:spMkLst>
            <pc:docMk/>
            <pc:sldMk cId="2236933309" sldId="269"/>
            <ac:spMk id="4" creationId="{0833B238-8A09-7F19-C692-B4DCC47EE971}"/>
          </ac:spMkLst>
        </pc:spChg>
        <pc:spChg chg="add mod">
          <ac:chgData name="Danielle Daglan" userId="S::danielle.daglan@northyorks.gov.uk::6ce0aadd-512a-46a2-8077-81775e90fe2e" providerId="AD" clId="Web-{A53212BB-AAE6-D238-9624-4C34FD5EFE6E}" dt="2024-11-28T11:16:36.380" v="132"/>
          <ac:spMkLst>
            <pc:docMk/>
            <pc:sldMk cId="2236933309" sldId="269"/>
            <ac:spMk id="5" creationId="{05B3E60E-FFD1-4027-77F5-4EF45FF6BB6C}"/>
          </ac:spMkLst>
        </pc:spChg>
        <pc:spChg chg="add">
          <ac:chgData name="Danielle Daglan" userId="S::danielle.daglan@northyorks.gov.uk::6ce0aadd-512a-46a2-8077-81775e90fe2e" providerId="AD" clId="Web-{A53212BB-AAE6-D238-9624-4C34FD5EFE6E}" dt="2024-11-28T11:15:20.970" v="114"/>
          <ac:spMkLst>
            <pc:docMk/>
            <pc:sldMk cId="2236933309" sldId="269"/>
            <ac:spMk id="10" creationId="{04812C46-200A-4DEB-A05E-3ED6C68C2387}"/>
          </ac:spMkLst>
        </pc:spChg>
        <pc:spChg chg="add">
          <ac:chgData name="Danielle Daglan" userId="S::danielle.daglan@northyorks.gov.uk::6ce0aadd-512a-46a2-8077-81775e90fe2e" providerId="AD" clId="Web-{A53212BB-AAE6-D238-9624-4C34FD5EFE6E}" dt="2024-11-28T11:15:20.970" v="114"/>
          <ac:spMkLst>
            <pc:docMk/>
            <pc:sldMk cId="2236933309" sldId="269"/>
            <ac:spMk id="12" creationId="{D1EA859B-E555-4109-94F3-6700E046E008}"/>
          </ac:spMkLst>
        </pc:spChg>
        <pc:picChg chg="add mod modCrop">
          <ac:chgData name="Danielle Daglan" userId="S::danielle.daglan@northyorks.gov.uk::6ce0aadd-512a-46a2-8077-81775e90fe2e" providerId="AD" clId="Web-{A53212BB-AAE6-D238-9624-4C34FD5EFE6E}" dt="2024-11-28T11:15:25.268" v="115" actId="1076"/>
          <ac:picMkLst>
            <pc:docMk/>
            <pc:sldMk cId="2236933309" sldId="269"/>
            <ac:picMk id="2" creationId="{D2E07286-5290-45BA-DF6B-D9D022EA6832}"/>
          </ac:picMkLst>
        </pc:picChg>
      </pc:sldChg>
    </pc:docChg>
  </pc:docChgLst>
  <pc:docChgLst>
    <pc:chgData name="Danielle Daglan" userId="S::danielle.daglan@northyorks.gov.uk::6ce0aadd-512a-46a2-8077-81775e90fe2e" providerId="AD" clId="Web-{BC930986-4DA3-A32B-DF23-1DCBC7D97DFE}"/>
    <pc:docChg chg="modSld">
      <pc:chgData name="Danielle Daglan" userId="S::danielle.daglan@northyorks.gov.uk::6ce0aadd-512a-46a2-8077-81775e90fe2e" providerId="AD" clId="Web-{BC930986-4DA3-A32B-DF23-1DCBC7D97DFE}" dt="2024-12-10T10:18:08.865" v="9"/>
      <pc:docMkLst>
        <pc:docMk/>
      </pc:docMkLst>
      <pc:sldChg chg="delSp">
        <pc:chgData name="Danielle Daglan" userId="S::danielle.daglan@northyorks.gov.uk::6ce0aadd-512a-46a2-8077-81775e90fe2e" providerId="AD" clId="Web-{BC930986-4DA3-A32B-DF23-1DCBC7D97DFE}" dt="2024-12-10T10:17:52.520" v="0"/>
        <pc:sldMkLst>
          <pc:docMk/>
          <pc:sldMk cId="109857222" sldId="256"/>
        </pc:sldMkLst>
        <pc:picChg chg="del">
          <ac:chgData name="Danielle Daglan" userId="S::danielle.daglan@northyorks.gov.uk::6ce0aadd-512a-46a2-8077-81775e90fe2e" providerId="AD" clId="Web-{BC930986-4DA3-A32B-DF23-1DCBC7D97DFE}" dt="2024-12-10T10:17:52.520" v="0"/>
          <ac:picMkLst>
            <pc:docMk/>
            <pc:sldMk cId="109857222" sldId="256"/>
            <ac:picMk id="6" creationId="{39390EDE-1781-CA8B-1B1D-469B6BB31490}"/>
          </ac:picMkLst>
        </pc:picChg>
      </pc:sldChg>
      <pc:sldChg chg="delSp">
        <pc:chgData name="Danielle Daglan" userId="S::danielle.daglan@northyorks.gov.uk::6ce0aadd-512a-46a2-8077-81775e90fe2e" providerId="AD" clId="Web-{BC930986-4DA3-A32B-DF23-1DCBC7D97DFE}" dt="2024-12-10T10:17:54.989" v="2"/>
        <pc:sldMkLst>
          <pc:docMk/>
          <pc:sldMk cId="846637481" sldId="258"/>
        </pc:sldMkLst>
        <pc:picChg chg="del">
          <ac:chgData name="Danielle Daglan" userId="S::danielle.daglan@northyorks.gov.uk::6ce0aadd-512a-46a2-8077-81775e90fe2e" providerId="AD" clId="Web-{BC930986-4DA3-A32B-DF23-1DCBC7D97DFE}" dt="2024-12-10T10:17:54.411" v="1"/>
          <ac:picMkLst>
            <pc:docMk/>
            <pc:sldMk cId="846637481" sldId="258"/>
            <ac:picMk id="14" creationId="{475A71D7-5920-7724-05BD-F0E92B67D8BA}"/>
          </ac:picMkLst>
        </pc:picChg>
        <pc:picChg chg="del">
          <ac:chgData name="Danielle Daglan" userId="S::danielle.daglan@northyorks.gov.uk::6ce0aadd-512a-46a2-8077-81775e90fe2e" providerId="AD" clId="Web-{BC930986-4DA3-A32B-DF23-1DCBC7D97DFE}" dt="2024-12-10T10:17:54.989" v="2"/>
          <ac:picMkLst>
            <pc:docMk/>
            <pc:sldMk cId="846637481" sldId="258"/>
            <ac:picMk id="16" creationId="{0BAE6E86-25F9-5AFB-E484-E9CF7AE9E5EE}"/>
          </ac:picMkLst>
        </pc:picChg>
      </pc:sldChg>
      <pc:sldChg chg="delSp">
        <pc:chgData name="Danielle Daglan" userId="S::danielle.daglan@northyorks.gov.uk::6ce0aadd-512a-46a2-8077-81775e90fe2e" providerId="AD" clId="Web-{BC930986-4DA3-A32B-DF23-1DCBC7D97DFE}" dt="2024-12-10T10:17:56.833" v="3"/>
        <pc:sldMkLst>
          <pc:docMk/>
          <pc:sldMk cId="1294367430" sldId="259"/>
        </pc:sldMkLst>
        <pc:picChg chg="del">
          <ac:chgData name="Danielle Daglan" userId="S::danielle.daglan@northyorks.gov.uk::6ce0aadd-512a-46a2-8077-81775e90fe2e" providerId="AD" clId="Web-{BC930986-4DA3-A32B-DF23-1DCBC7D97DFE}" dt="2024-12-10T10:17:56.833" v="3"/>
          <ac:picMkLst>
            <pc:docMk/>
            <pc:sldMk cId="1294367430" sldId="259"/>
            <ac:picMk id="15" creationId="{AD462873-E454-7DB9-A8B5-25020EC03AA2}"/>
          </ac:picMkLst>
        </pc:picChg>
      </pc:sldChg>
      <pc:sldChg chg="delSp">
        <pc:chgData name="Danielle Daglan" userId="S::danielle.daglan@northyorks.gov.uk::6ce0aadd-512a-46a2-8077-81775e90fe2e" providerId="AD" clId="Web-{BC930986-4DA3-A32B-DF23-1DCBC7D97DFE}" dt="2024-12-10T10:17:59.958" v="4"/>
        <pc:sldMkLst>
          <pc:docMk/>
          <pc:sldMk cId="3638378050" sldId="260"/>
        </pc:sldMkLst>
        <pc:picChg chg="del">
          <ac:chgData name="Danielle Daglan" userId="S::danielle.daglan@northyorks.gov.uk::6ce0aadd-512a-46a2-8077-81775e90fe2e" providerId="AD" clId="Web-{BC930986-4DA3-A32B-DF23-1DCBC7D97DFE}" dt="2024-12-10T10:17:59.958" v="4"/>
          <ac:picMkLst>
            <pc:docMk/>
            <pc:sldMk cId="3638378050" sldId="260"/>
            <ac:picMk id="18" creationId="{F78F1060-7324-773F-B13C-4227DD264832}"/>
          </ac:picMkLst>
        </pc:picChg>
      </pc:sldChg>
      <pc:sldChg chg="delSp">
        <pc:chgData name="Danielle Daglan" userId="S::danielle.daglan@northyorks.gov.uk::6ce0aadd-512a-46a2-8077-81775e90fe2e" providerId="AD" clId="Web-{BC930986-4DA3-A32B-DF23-1DCBC7D97DFE}" dt="2024-12-10T10:18:07.787" v="8"/>
        <pc:sldMkLst>
          <pc:docMk/>
          <pc:sldMk cId="2125803136" sldId="261"/>
        </pc:sldMkLst>
        <pc:picChg chg="del">
          <ac:chgData name="Danielle Daglan" userId="S::danielle.daglan@northyorks.gov.uk::6ce0aadd-512a-46a2-8077-81775e90fe2e" providerId="AD" clId="Web-{BC930986-4DA3-A32B-DF23-1DCBC7D97DFE}" dt="2024-12-10T10:18:07.787" v="8"/>
          <ac:picMkLst>
            <pc:docMk/>
            <pc:sldMk cId="2125803136" sldId="261"/>
            <ac:picMk id="15" creationId="{8C4E8A8A-E82A-0B48-8C98-B3BF964B5D73}"/>
          </ac:picMkLst>
        </pc:picChg>
      </pc:sldChg>
      <pc:sldChg chg="delSp">
        <pc:chgData name="Danielle Daglan" userId="S::danielle.daglan@northyorks.gov.uk::6ce0aadd-512a-46a2-8077-81775e90fe2e" providerId="AD" clId="Web-{BC930986-4DA3-A32B-DF23-1DCBC7D97DFE}" dt="2024-12-10T10:18:00.302" v="5"/>
        <pc:sldMkLst>
          <pc:docMk/>
          <pc:sldMk cId="4134029612" sldId="262"/>
        </pc:sldMkLst>
        <pc:picChg chg="del">
          <ac:chgData name="Danielle Daglan" userId="S::danielle.daglan@northyorks.gov.uk::6ce0aadd-512a-46a2-8077-81775e90fe2e" providerId="AD" clId="Web-{BC930986-4DA3-A32B-DF23-1DCBC7D97DFE}" dt="2024-12-10T10:18:00.302" v="5"/>
          <ac:picMkLst>
            <pc:docMk/>
            <pc:sldMk cId="4134029612" sldId="262"/>
            <ac:picMk id="17" creationId="{50DDA2C9-CA2F-3227-BF4E-6822E60D50F4}"/>
          </ac:picMkLst>
        </pc:picChg>
      </pc:sldChg>
      <pc:sldChg chg="delSp">
        <pc:chgData name="Danielle Daglan" userId="S::danielle.daglan@northyorks.gov.uk::6ce0aadd-512a-46a2-8077-81775e90fe2e" providerId="AD" clId="Web-{BC930986-4DA3-A32B-DF23-1DCBC7D97DFE}" dt="2024-12-10T10:18:04.708" v="7"/>
        <pc:sldMkLst>
          <pc:docMk/>
          <pc:sldMk cId="2297186020" sldId="266"/>
        </pc:sldMkLst>
        <pc:picChg chg="del">
          <ac:chgData name="Danielle Daglan" userId="S::danielle.daglan@northyorks.gov.uk::6ce0aadd-512a-46a2-8077-81775e90fe2e" providerId="AD" clId="Web-{BC930986-4DA3-A32B-DF23-1DCBC7D97DFE}" dt="2024-12-10T10:18:04.708" v="7"/>
          <ac:picMkLst>
            <pc:docMk/>
            <pc:sldMk cId="2297186020" sldId="266"/>
            <ac:picMk id="5" creationId="{4BE3AD5C-AEC7-CA1C-68DE-0E640D2A571D}"/>
          </ac:picMkLst>
        </pc:picChg>
      </pc:sldChg>
      <pc:sldChg chg="delSp">
        <pc:chgData name="Danielle Daglan" userId="S::danielle.daglan@northyorks.gov.uk::6ce0aadd-512a-46a2-8077-81775e90fe2e" providerId="AD" clId="Web-{BC930986-4DA3-A32B-DF23-1DCBC7D97DFE}" dt="2024-12-10T10:18:02.458" v="6"/>
        <pc:sldMkLst>
          <pc:docMk/>
          <pc:sldMk cId="121376832" sldId="268"/>
        </pc:sldMkLst>
        <pc:picChg chg="del">
          <ac:chgData name="Danielle Daglan" userId="S::danielle.daglan@northyorks.gov.uk::6ce0aadd-512a-46a2-8077-81775e90fe2e" providerId="AD" clId="Web-{BC930986-4DA3-A32B-DF23-1DCBC7D97DFE}" dt="2024-12-10T10:18:02.458" v="6"/>
          <ac:picMkLst>
            <pc:docMk/>
            <pc:sldMk cId="121376832" sldId="268"/>
            <ac:picMk id="5" creationId="{636BB81E-5E7C-818C-EADC-5699D0303704}"/>
          </ac:picMkLst>
        </pc:picChg>
      </pc:sldChg>
      <pc:sldChg chg="delSp">
        <pc:chgData name="Danielle Daglan" userId="S::danielle.daglan@northyorks.gov.uk::6ce0aadd-512a-46a2-8077-81775e90fe2e" providerId="AD" clId="Web-{BC930986-4DA3-A32B-DF23-1DCBC7D97DFE}" dt="2024-12-10T10:18:08.865" v="9"/>
        <pc:sldMkLst>
          <pc:docMk/>
          <pc:sldMk cId="2236933309" sldId="269"/>
        </pc:sldMkLst>
        <pc:picChg chg="del">
          <ac:chgData name="Danielle Daglan" userId="S::danielle.daglan@northyorks.gov.uk::6ce0aadd-512a-46a2-8077-81775e90fe2e" providerId="AD" clId="Web-{BC930986-4DA3-A32B-DF23-1DCBC7D97DFE}" dt="2024-12-10T10:18:08.865" v="9"/>
          <ac:picMkLst>
            <pc:docMk/>
            <pc:sldMk cId="2236933309" sldId="269"/>
            <ac:picMk id="2" creationId="{D2E07286-5290-45BA-DF6B-D9D022EA6832}"/>
          </ac:picMkLst>
        </pc:picChg>
      </pc:sldChg>
    </pc:docChg>
  </pc:docChgLst>
  <pc:docChgLst>
    <pc:chgData name="Danielle Daglan" userId="S::danielle.daglan@northyorks.gov.uk::6ce0aadd-512a-46a2-8077-81775e90fe2e" providerId="AD" clId="Web-{53333817-480E-DEF0-8FB1-B51C48D45389}"/>
    <pc:docChg chg="modSld">
      <pc:chgData name="Danielle Daglan" userId="S::danielle.daglan@northyorks.gov.uk::6ce0aadd-512a-46a2-8077-81775e90fe2e" providerId="AD" clId="Web-{53333817-480E-DEF0-8FB1-B51C48D45389}" dt="2024-09-02T06:44:25.315" v="0" actId="20577"/>
      <pc:docMkLst>
        <pc:docMk/>
      </pc:docMkLst>
      <pc:sldChg chg="modSp">
        <pc:chgData name="Danielle Daglan" userId="S::danielle.daglan@northyorks.gov.uk::6ce0aadd-512a-46a2-8077-81775e90fe2e" providerId="AD" clId="Web-{53333817-480E-DEF0-8FB1-B51C48D45389}" dt="2024-09-02T06:44:25.315" v="0" actId="20577"/>
        <pc:sldMkLst>
          <pc:docMk/>
          <pc:sldMk cId="846637481" sldId="258"/>
        </pc:sldMkLst>
        <pc:spChg chg="mod">
          <ac:chgData name="Danielle Daglan" userId="S::danielle.daglan@northyorks.gov.uk::6ce0aadd-512a-46a2-8077-81775e90fe2e" providerId="AD" clId="Web-{53333817-480E-DEF0-8FB1-B51C48D45389}" dt="2024-09-02T06:44:25.315" v="0" actId="20577"/>
          <ac:spMkLst>
            <pc:docMk/>
            <pc:sldMk cId="846637481" sldId="258"/>
            <ac:spMk id="4" creationId="{00000000-0000-0000-0000-000000000000}"/>
          </ac:spMkLst>
        </pc:spChg>
      </pc:sldChg>
    </pc:docChg>
  </pc:docChgLst>
  <pc:docChgLst>
    <pc:chgData name="Danielle Daglan" userId="S::danielle.daglan@northyorks.gov.uk::6ce0aadd-512a-46a2-8077-81775e90fe2e" providerId="AD" clId="Web-{7772A64E-9A13-ED0B-AD50-F7043E8B63B3}"/>
    <pc:docChg chg="addSld delSld modSld sldOrd">
      <pc:chgData name="Danielle Daglan" userId="S::danielle.daglan@northyorks.gov.uk::6ce0aadd-512a-46a2-8077-81775e90fe2e" providerId="AD" clId="Web-{7772A64E-9A13-ED0B-AD50-F7043E8B63B3}" dt="2024-08-23T15:58:40.256" v="2108" actId="1076"/>
      <pc:docMkLst>
        <pc:docMk/>
      </pc:docMkLst>
      <pc:sldChg chg="addSp modSp">
        <pc:chgData name="Danielle Daglan" userId="S::danielle.daglan@northyorks.gov.uk::6ce0aadd-512a-46a2-8077-81775e90fe2e" providerId="AD" clId="Web-{7772A64E-9A13-ED0B-AD50-F7043E8B63B3}" dt="2024-08-23T15:58:29.849" v="2106" actId="1076"/>
        <pc:sldMkLst>
          <pc:docMk/>
          <pc:sldMk cId="109857222" sldId="256"/>
        </pc:sldMkLst>
        <pc:spChg chg="add mod">
          <ac:chgData name="Danielle Daglan" userId="S::danielle.daglan@northyorks.gov.uk::6ce0aadd-512a-46a2-8077-81775e90fe2e" providerId="AD" clId="Web-{7772A64E-9A13-ED0B-AD50-F7043E8B63B3}" dt="2024-08-23T15:58:29.849" v="2106" actId="1076"/>
          <ac:spMkLst>
            <pc:docMk/>
            <pc:sldMk cId="109857222" sldId="256"/>
            <ac:spMk id="2" creationId="{886A6A07-60D5-C3E3-F131-09009EA2F515}"/>
          </ac:spMkLst>
        </pc:spChg>
        <pc:spChg chg="mod">
          <ac:chgData name="Danielle Daglan" userId="S::danielle.daglan@northyorks.gov.uk::6ce0aadd-512a-46a2-8077-81775e90fe2e" providerId="AD" clId="Web-{7772A64E-9A13-ED0B-AD50-F7043E8B63B3}" dt="2024-08-23T15:44:24.864" v="1954" actId="20577"/>
          <ac:spMkLst>
            <pc:docMk/>
            <pc:sldMk cId="109857222" sldId="256"/>
            <ac:spMk id="5" creationId="{B3F27251-8D87-BE3D-C554-E4425BADA42C}"/>
          </ac:spMkLst>
        </pc:spChg>
      </pc:sldChg>
      <pc:sldChg chg="addSp delSp modSp del">
        <pc:chgData name="Danielle Daglan" userId="S::danielle.daglan@northyorks.gov.uk::6ce0aadd-512a-46a2-8077-81775e90fe2e" providerId="AD" clId="Web-{7772A64E-9A13-ED0B-AD50-F7043E8B63B3}" dt="2024-08-23T15:44:16.176" v="1952"/>
        <pc:sldMkLst>
          <pc:docMk/>
          <pc:sldMk cId="1920512987" sldId="257"/>
        </pc:sldMkLst>
        <pc:spChg chg="add del">
          <ac:chgData name="Danielle Daglan" userId="S::danielle.daglan@northyorks.gov.uk::6ce0aadd-512a-46a2-8077-81775e90fe2e" providerId="AD" clId="Web-{7772A64E-9A13-ED0B-AD50-F7043E8B63B3}" dt="2024-08-23T15:11:45.672" v="835"/>
          <ac:spMkLst>
            <pc:docMk/>
            <pc:sldMk cId="1920512987" sldId="257"/>
            <ac:spMk id="3" creationId="{DD2797E2-F573-1261-1D4E-8EB7B184910F}"/>
          </ac:spMkLst>
        </pc:spChg>
        <pc:spChg chg="add del">
          <ac:chgData name="Danielle Daglan" userId="S::danielle.daglan@northyorks.gov.uk::6ce0aadd-512a-46a2-8077-81775e90fe2e" providerId="AD" clId="Web-{7772A64E-9A13-ED0B-AD50-F7043E8B63B3}" dt="2024-08-23T15:11:41.984" v="834"/>
          <ac:spMkLst>
            <pc:docMk/>
            <pc:sldMk cId="1920512987" sldId="257"/>
            <ac:spMk id="4" creationId="{C2423A14-F5D2-2F7B-18B1-55BB4BA66699}"/>
          </ac:spMkLst>
        </pc:spChg>
        <pc:spChg chg="add del mod">
          <ac:chgData name="Danielle Daglan" userId="S::danielle.daglan@northyorks.gov.uk::6ce0aadd-512a-46a2-8077-81775e90fe2e" providerId="AD" clId="Web-{7772A64E-9A13-ED0B-AD50-F7043E8B63B3}" dt="2024-08-23T15:08:19.610" v="594"/>
          <ac:spMkLst>
            <pc:docMk/>
            <pc:sldMk cId="1920512987" sldId="257"/>
            <ac:spMk id="5" creationId="{FB7FDB81-0981-7B25-EA4B-586BD99E46CD}"/>
          </ac:spMkLst>
        </pc:spChg>
        <pc:spChg chg="add del mod">
          <ac:chgData name="Danielle Daglan" userId="S::danielle.daglan@northyorks.gov.uk::6ce0aadd-512a-46a2-8077-81775e90fe2e" providerId="AD" clId="Web-{7772A64E-9A13-ED0B-AD50-F7043E8B63B3}" dt="2024-08-23T15:08:16.125" v="593"/>
          <ac:spMkLst>
            <pc:docMk/>
            <pc:sldMk cId="1920512987" sldId="257"/>
            <ac:spMk id="6" creationId="{E0942456-2F9A-8656-CE64-45755A283322}"/>
          </ac:spMkLst>
        </pc:spChg>
        <pc:spChg chg="add del mod">
          <ac:chgData name="Danielle Daglan" userId="S::danielle.daglan@northyorks.gov.uk::6ce0aadd-512a-46a2-8077-81775e90fe2e" providerId="AD" clId="Web-{7772A64E-9A13-ED0B-AD50-F7043E8B63B3}" dt="2024-08-23T15:08:41.362" v="786"/>
          <ac:spMkLst>
            <pc:docMk/>
            <pc:sldMk cId="1920512987" sldId="257"/>
            <ac:spMk id="7" creationId="{5AA9BD39-F190-18BF-2CD9-0E42CACEBBDC}"/>
          </ac:spMkLst>
        </pc:spChg>
        <pc:spChg chg="add del mod">
          <ac:chgData name="Danielle Daglan" userId="S::danielle.daglan@northyorks.gov.uk::6ce0aadd-512a-46a2-8077-81775e90fe2e" providerId="AD" clId="Web-{7772A64E-9A13-ED0B-AD50-F7043E8B63B3}" dt="2024-08-23T15:29:24.454" v="1506"/>
          <ac:spMkLst>
            <pc:docMk/>
            <pc:sldMk cId="1920512987" sldId="257"/>
            <ac:spMk id="8" creationId="{3AB1870B-CF7A-75B1-3F75-8A1CED724F2D}"/>
          </ac:spMkLst>
        </pc:spChg>
        <pc:spChg chg="add del mod">
          <ac:chgData name="Danielle Daglan" userId="S::danielle.daglan@northyorks.gov.uk::6ce0aadd-512a-46a2-8077-81775e90fe2e" providerId="AD" clId="Web-{7772A64E-9A13-ED0B-AD50-F7043E8B63B3}" dt="2024-08-23T15:10:47.058" v="813"/>
          <ac:spMkLst>
            <pc:docMk/>
            <pc:sldMk cId="1920512987" sldId="257"/>
            <ac:spMk id="9" creationId="{288D9073-F9F9-F06B-B8AC-04AD9CD614F0}"/>
          </ac:spMkLst>
        </pc:spChg>
        <pc:spChg chg="add del mod">
          <ac:chgData name="Danielle Daglan" userId="S::danielle.daglan@northyorks.gov.uk::6ce0aadd-512a-46a2-8077-81775e90fe2e" providerId="AD" clId="Web-{7772A64E-9A13-ED0B-AD50-F7043E8B63B3}" dt="2024-08-23T15:11:52.501" v="836"/>
          <ac:spMkLst>
            <pc:docMk/>
            <pc:sldMk cId="1920512987" sldId="257"/>
            <ac:spMk id="11" creationId="{D48C5DD7-C0B0-1D97-04BE-54D670350EC7}"/>
          </ac:spMkLst>
        </pc:spChg>
      </pc:sldChg>
      <pc:sldChg chg="modSp">
        <pc:chgData name="Danielle Daglan" userId="S::danielle.daglan@northyorks.gov.uk::6ce0aadd-512a-46a2-8077-81775e90fe2e" providerId="AD" clId="Web-{7772A64E-9A13-ED0B-AD50-F7043E8B63B3}" dt="2024-08-23T15:58:40.256" v="2108" actId="1076"/>
        <pc:sldMkLst>
          <pc:docMk/>
          <pc:sldMk cId="846637481" sldId="258"/>
        </pc:sldMkLst>
        <pc:spChg chg="mod">
          <ac:chgData name="Danielle Daglan" userId="S::danielle.daglan@northyorks.gov.uk::6ce0aadd-512a-46a2-8077-81775e90fe2e" providerId="AD" clId="Web-{7772A64E-9A13-ED0B-AD50-F7043E8B63B3}" dt="2024-08-23T15:58:40.256" v="2108" actId="1076"/>
          <ac:spMkLst>
            <pc:docMk/>
            <pc:sldMk cId="846637481" sldId="258"/>
            <ac:spMk id="4" creationId="{00000000-0000-0000-0000-000000000000}"/>
          </ac:spMkLst>
        </pc:spChg>
        <pc:spChg chg="mod">
          <ac:chgData name="Danielle Daglan" userId="S::danielle.daglan@northyorks.gov.uk::6ce0aadd-512a-46a2-8077-81775e90fe2e" providerId="AD" clId="Web-{7772A64E-9A13-ED0B-AD50-F7043E8B63B3}" dt="2024-08-23T15:58:37.100" v="2107" actId="1076"/>
          <ac:spMkLst>
            <pc:docMk/>
            <pc:sldMk cId="846637481" sldId="258"/>
            <ac:spMk id="15" creationId="{C8972FC6-5335-47D8-6AD7-C2392DBE6D7D}"/>
          </ac:spMkLst>
        </pc:spChg>
      </pc:sldChg>
      <pc:sldChg chg="modSp">
        <pc:chgData name="Danielle Daglan" userId="S::danielle.daglan@northyorks.gov.uk::6ce0aadd-512a-46a2-8077-81775e90fe2e" providerId="AD" clId="Web-{7772A64E-9A13-ED0B-AD50-F7043E8B63B3}" dt="2024-08-23T15:40:27.096" v="1875" actId="20577"/>
        <pc:sldMkLst>
          <pc:docMk/>
          <pc:sldMk cId="1294367430" sldId="259"/>
        </pc:sldMkLst>
        <pc:spChg chg="mod">
          <ac:chgData name="Danielle Daglan" userId="S::danielle.daglan@northyorks.gov.uk::6ce0aadd-512a-46a2-8077-81775e90fe2e" providerId="AD" clId="Web-{7772A64E-9A13-ED0B-AD50-F7043E8B63B3}" dt="2024-08-23T15:40:27.096" v="1875" actId="20577"/>
          <ac:spMkLst>
            <pc:docMk/>
            <pc:sldMk cId="1294367430" sldId="259"/>
            <ac:spMk id="4" creationId="{00000000-0000-0000-0000-000000000000}"/>
          </ac:spMkLst>
        </pc:spChg>
        <pc:spChg chg="mod">
          <ac:chgData name="Danielle Daglan" userId="S::danielle.daglan@northyorks.gov.uk::6ce0aadd-512a-46a2-8077-81775e90fe2e" providerId="AD" clId="Web-{7772A64E-9A13-ED0B-AD50-F7043E8B63B3}" dt="2024-08-23T15:04:04.309" v="386" actId="20577"/>
          <ac:spMkLst>
            <pc:docMk/>
            <pc:sldMk cId="1294367430" sldId="259"/>
            <ac:spMk id="14" creationId="{00000000-0000-0000-0000-000000000000}"/>
          </ac:spMkLst>
        </pc:spChg>
      </pc:sldChg>
      <pc:sldChg chg="new del">
        <pc:chgData name="Danielle Daglan" userId="S::danielle.daglan@northyorks.gov.uk::6ce0aadd-512a-46a2-8077-81775e90fe2e" providerId="AD" clId="Web-{7772A64E-9A13-ED0B-AD50-F7043E8B63B3}" dt="2024-08-23T15:15:01.734" v="967"/>
        <pc:sldMkLst>
          <pc:docMk/>
          <pc:sldMk cId="3228783682" sldId="260"/>
        </pc:sldMkLst>
      </pc:sldChg>
      <pc:sldChg chg="addSp delSp modSp add">
        <pc:chgData name="Danielle Daglan" userId="S::danielle.daglan@northyorks.gov.uk::6ce0aadd-512a-46a2-8077-81775e90fe2e" providerId="AD" clId="Web-{7772A64E-9A13-ED0B-AD50-F7043E8B63B3}" dt="2024-08-23T15:45:54.308" v="1964" actId="14100"/>
        <pc:sldMkLst>
          <pc:docMk/>
          <pc:sldMk cId="3638378050" sldId="260"/>
        </pc:sldMkLst>
        <pc:spChg chg="del">
          <ac:chgData name="Danielle Daglan" userId="S::danielle.daglan@northyorks.gov.uk::6ce0aadd-512a-46a2-8077-81775e90fe2e" providerId="AD" clId="Web-{7772A64E-9A13-ED0B-AD50-F7043E8B63B3}" dt="2024-08-23T15:15:31.361" v="969"/>
          <ac:spMkLst>
            <pc:docMk/>
            <pc:sldMk cId="3638378050" sldId="260"/>
            <ac:spMk id="4" creationId="{00000000-0000-0000-0000-000000000000}"/>
          </ac:spMkLst>
        </pc:spChg>
        <pc:spChg chg="del mod">
          <ac:chgData name="Danielle Daglan" userId="S::danielle.daglan@northyorks.gov.uk::6ce0aadd-512a-46a2-8077-81775e90fe2e" providerId="AD" clId="Web-{7772A64E-9A13-ED0B-AD50-F7043E8B63B3}" dt="2024-08-23T15:15:39.174" v="973"/>
          <ac:spMkLst>
            <pc:docMk/>
            <pc:sldMk cId="3638378050" sldId="260"/>
            <ac:spMk id="5" creationId="{00000000-0000-0000-0000-000000000000}"/>
          </ac:spMkLst>
        </pc:spChg>
        <pc:spChg chg="add mod">
          <ac:chgData name="Danielle Daglan" userId="S::danielle.daglan@northyorks.gov.uk::6ce0aadd-512a-46a2-8077-81775e90fe2e" providerId="AD" clId="Web-{7772A64E-9A13-ED0B-AD50-F7043E8B63B3}" dt="2024-08-23T15:45:54.308" v="1964" actId="14100"/>
          <ac:spMkLst>
            <pc:docMk/>
            <pc:sldMk cId="3638378050" sldId="260"/>
            <ac:spMk id="16" creationId="{1F8E43CC-05A8-995D-C9FE-1AC52C7EF55C}"/>
          </ac:spMkLst>
        </pc:spChg>
      </pc:sldChg>
      <pc:sldChg chg="modSp add replId">
        <pc:chgData name="Danielle Daglan" userId="S::danielle.daglan@northyorks.gov.uk::6ce0aadd-512a-46a2-8077-81775e90fe2e" providerId="AD" clId="Web-{7772A64E-9A13-ED0B-AD50-F7043E8B63B3}" dt="2024-08-23T15:47:25.330" v="1996" actId="20577"/>
        <pc:sldMkLst>
          <pc:docMk/>
          <pc:sldMk cId="2125803136" sldId="261"/>
        </pc:sldMkLst>
        <pc:spChg chg="mod">
          <ac:chgData name="Danielle Daglan" userId="S::danielle.daglan@northyorks.gov.uk::6ce0aadd-512a-46a2-8077-81775e90fe2e" providerId="AD" clId="Web-{7772A64E-9A13-ED0B-AD50-F7043E8B63B3}" dt="2024-08-23T15:47:25.330" v="1996" actId="20577"/>
          <ac:spMkLst>
            <pc:docMk/>
            <pc:sldMk cId="2125803136" sldId="261"/>
            <ac:spMk id="4" creationId="{00000000-0000-0000-0000-000000000000}"/>
          </ac:spMkLst>
        </pc:spChg>
        <pc:spChg chg="mod">
          <ac:chgData name="Danielle Daglan" userId="S::danielle.daglan@northyorks.gov.uk::6ce0aadd-512a-46a2-8077-81775e90fe2e" providerId="AD" clId="Web-{7772A64E-9A13-ED0B-AD50-F7043E8B63B3}" dt="2024-08-23T15:43:55.768" v="1935" actId="20577"/>
          <ac:spMkLst>
            <pc:docMk/>
            <pc:sldMk cId="2125803136" sldId="261"/>
            <ac:spMk id="14" creationId="{00000000-0000-0000-0000-000000000000}"/>
          </ac:spMkLst>
        </pc:spChg>
      </pc:sldChg>
      <pc:sldChg chg="addSp modSp add ord replId">
        <pc:chgData name="Danielle Daglan" userId="S::danielle.daglan@northyorks.gov.uk::6ce0aadd-512a-46a2-8077-81775e90fe2e" providerId="AD" clId="Web-{7772A64E-9A13-ED0B-AD50-F7043E8B63B3}" dt="2024-08-23T15:46:06.653" v="1966" actId="20577"/>
        <pc:sldMkLst>
          <pc:docMk/>
          <pc:sldMk cId="4134029612" sldId="262"/>
        </pc:sldMkLst>
        <pc:spChg chg="mod">
          <ac:chgData name="Danielle Daglan" userId="S::danielle.daglan@northyorks.gov.uk::6ce0aadd-512a-46a2-8077-81775e90fe2e" providerId="AD" clId="Web-{7772A64E-9A13-ED0B-AD50-F7043E8B63B3}" dt="2024-08-23T15:46:02.715" v="1965" actId="20577"/>
          <ac:spMkLst>
            <pc:docMk/>
            <pc:sldMk cId="4134029612" sldId="262"/>
            <ac:spMk id="4" creationId="{00000000-0000-0000-0000-000000000000}"/>
          </ac:spMkLst>
        </pc:spChg>
        <pc:spChg chg="mod">
          <ac:chgData name="Danielle Daglan" userId="S::danielle.daglan@northyorks.gov.uk::6ce0aadd-512a-46a2-8077-81775e90fe2e" providerId="AD" clId="Web-{7772A64E-9A13-ED0B-AD50-F7043E8B63B3}" dt="2024-08-23T15:30:12.489" v="1516" actId="20577"/>
          <ac:spMkLst>
            <pc:docMk/>
            <pc:sldMk cId="4134029612" sldId="262"/>
            <ac:spMk id="14" creationId="{00000000-0000-0000-0000-000000000000}"/>
          </ac:spMkLst>
        </pc:spChg>
        <pc:spChg chg="add mod">
          <ac:chgData name="Danielle Daglan" userId="S::danielle.daglan@northyorks.gov.uk::6ce0aadd-512a-46a2-8077-81775e90fe2e" providerId="AD" clId="Web-{7772A64E-9A13-ED0B-AD50-F7043E8B63B3}" dt="2024-08-23T15:46:06.653" v="1966" actId="20577"/>
          <ac:spMkLst>
            <pc:docMk/>
            <pc:sldMk cId="4134029612" sldId="262"/>
            <ac:spMk id="15" creationId="{E6E905C9-AEDF-413F-0865-73EB55C2F8CC}"/>
          </ac:spMkLst>
        </pc:spChg>
      </pc:sldChg>
      <pc:sldChg chg="addSp delSp modSp add replId">
        <pc:chgData name="Danielle Daglan" userId="S::danielle.daglan@northyorks.gov.uk::6ce0aadd-512a-46a2-8077-81775e90fe2e" providerId="AD" clId="Web-{7772A64E-9A13-ED0B-AD50-F7043E8B63B3}" dt="2024-08-23T15:51:03.926" v="2020" actId="14100"/>
        <pc:sldMkLst>
          <pc:docMk/>
          <pc:sldMk cId="397374275" sldId="263"/>
        </pc:sldMkLst>
        <pc:spChg chg="del mod">
          <ac:chgData name="Danielle Daglan" userId="S::danielle.daglan@northyorks.gov.uk::6ce0aadd-512a-46a2-8077-81775e90fe2e" providerId="AD" clId="Web-{7772A64E-9A13-ED0B-AD50-F7043E8B63B3}" dt="2024-08-23T15:48:52.352" v="2013"/>
          <ac:spMkLst>
            <pc:docMk/>
            <pc:sldMk cId="397374275" sldId="263"/>
            <ac:spMk id="4" creationId="{00000000-0000-0000-0000-000000000000}"/>
          </ac:spMkLst>
        </pc:spChg>
        <pc:spChg chg="mod">
          <ac:chgData name="Danielle Daglan" userId="S::danielle.daglan@northyorks.gov.uk::6ce0aadd-512a-46a2-8077-81775e90fe2e" providerId="AD" clId="Web-{7772A64E-9A13-ED0B-AD50-F7043E8B63B3}" dt="2024-08-23T15:48:47.430" v="2011" actId="14100"/>
          <ac:spMkLst>
            <pc:docMk/>
            <pc:sldMk cId="397374275" sldId="263"/>
            <ac:spMk id="14" creationId="{00000000-0000-0000-0000-000000000000}"/>
          </ac:spMkLst>
        </pc:spChg>
        <pc:picChg chg="add mod modCrop">
          <ac:chgData name="Danielle Daglan" userId="S::danielle.daglan@northyorks.gov.uk::6ce0aadd-512a-46a2-8077-81775e90fe2e" providerId="AD" clId="Web-{7772A64E-9A13-ED0B-AD50-F7043E8B63B3}" dt="2024-08-23T15:51:03.926" v="2020" actId="14100"/>
          <ac:picMkLst>
            <pc:docMk/>
            <pc:sldMk cId="397374275" sldId="263"/>
            <ac:picMk id="15" creationId="{3B8BEDAD-6CA2-C42F-1349-4A93AD39A991}"/>
          </ac:picMkLst>
        </pc:picChg>
      </pc:sldChg>
      <pc:sldChg chg="addSp delSp modSp add replId">
        <pc:chgData name="Danielle Daglan" userId="S::danielle.daglan@northyorks.gov.uk::6ce0aadd-512a-46a2-8077-81775e90fe2e" providerId="AD" clId="Web-{7772A64E-9A13-ED0B-AD50-F7043E8B63B3}" dt="2024-08-23T15:56:45.217" v="2070"/>
        <pc:sldMkLst>
          <pc:docMk/>
          <pc:sldMk cId="2853599634" sldId="264"/>
        </pc:sldMkLst>
        <pc:spChg chg="mod">
          <ac:chgData name="Danielle Daglan" userId="S::danielle.daglan@northyorks.gov.uk::6ce0aadd-512a-46a2-8077-81775e90fe2e" providerId="AD" clId="Web-{7772A64E-9A13-ED0B-AD50-F7043E8B63B3}" dt="2024-08-23T15:54:16.909" v="2040" actId="20577"/>
          <ac:spMkLst>
            <pc:docMk/>
            <pc:sldMk cId="2853599634" sldId="264"/>
            <ac:spMk id="14" creationId="{00000000-0000-0000-0000-000000000000}"/>
          </ac:spMkLst>
        </pc:spChg>
        <pc:picChg chg="add del mod">
          <ac:chgData name="Danielle Daglan" userId="S::danielle.daglan@northyorks.gov.uk::6ce0aadd-512a-46a2-8077-81775e90fe2e" providerId="AD" clId="Web-{7772A64E-9A13-ED0B-AD50-F7043E8B63B3}" dt="2024-08-23T15:56:45.217" v="2070"/>
          <ac:picMkLst>
            <pc:docMk/>
            <pc:sldMk cId="2853599634" sldId="264"/>
            <ac:picMk id="4" creationId="{209A0D0F-21AF-D0B7-8A99-9B3AFA1BBB00}"/>
          </ac:picMkLst>
        </pc:picChg>
        <pc:picChg chg="del">
          <ac:chgData name="Danielle Daglan" userId="S::danielle.daglan@northyorks.gov.uk::6ce0aadd-512a-46a2-8077-81775e90fe2e" providerId="AD" clId="Web-{7772A64E-9A13-ED0B-AD50-F7043E8B63B3}" dt="2024-08-23T15:51:49.835" v="2022"/>
          <ac:picMkLst>
            <pc:docMk/>
            <pc:sldMk cId="2853599634" sldId="264"/>
            <ac:picMk id="15" creationId="{3B8BEDAD-6CA2-C42F-1349-4A93AD39A991}"/>
          </ac:picMkLst>
        </pc:picChg>
        <pc:picChg chg="add mod">
          <ac:chgData name="Danielle Daglan" userId="S::danielle.daglan@northyorks.gov.uk::6ce0aadd-512a-46a2-8077-81775e90fe2e" providerId="AD" clId="Web-{7772A64E-9A13-ED0B-AD50-F7043E8B63B3}" dt="2024-08-23T15:56:28.715" v="2066" actId="1076"/>
          <ac:picMkLst>
            <pc:docMk/>
            <pc:sldMk cId="2853599634" sldId="264"/>
            <ac:picMk id="16" creationId="{4D26A291-18FC-97E1-BBE8-14B4CACE062A}"/>
          </ac:picMkLst>
        </pc:picChg>
        <pc:picChg chg="add mod">
          <ac:chgData name="Danielle Daglan" userId="S::danielle.daglan@northyorks.gov.uk::6ce0aadd-512a-46a2-8077-81775e90fe2e" providerId="AD" clId="Web-{7772A64E-9A13-ED0B-AD50-F7043E8B63B3}" dt="2024-08-23T15:56:28.731" v="2067" actId="1076"/>
          <ac:picMkLst>
            <pc:docMk/>
            <pc:sldMk cId="2853599634" sldId="264"/>
            <ac:picMk id="17" creationId="{F6E29F3F-3650-0DE3-93C9-370CC8EBA903}"/>
          </ac:picMkLst>
        </pc:picChg>
        <pc:picChg chg="add del mod">
          <ac:chgData name="Danielle Daglan" userId="S::danielle.daglan@northyorks.gov.uk::6ce0aadd-512a-46a2-8077-81775e90fe2e" providerId="AD" clId="Web-{7772A64E-9A13-ED0B-AD50-F7043E8B63B3}" dt="2024-08-23T15:56:10.339" v="2061"/>
          <ac:picMkLst>
            <pc:docMk/>
            <pc:sldMk cId="2853599634" sldId="264"/>
            <ac:picMk id="18" creationId="{E216EA63-F937-7BFC-85FC-9B9233E17D5D}"/>
          </ac:picMkLst>
        </pc:picChg>
      </pc:sldChg>
      <pc:sldChg chg="addSp delSp modSp new del">
        <pc:chgData name="Danielle Daglan" userId="S::danielle.daglan@northyorks.gov.uk::6ce0aadd-512a-46a2-8077-81775e90fe2e" providerId="AD" clId="Web-{7772A64E-9A13-ED0B-AD50-F7043E8B63B3}" dt="2024-08-23T15:57:41.408" v="2086"/>
        <pc:sldMkLst>
          <pc:docMk/>
          <pc:sldMk cId="2982354412" sldId="265"/>
        </pc:sldMkLst>
        <pc:picChg chg="add del">
          <ac:chgData name="Danielle Daglan" userId="S::danielle.daglan@northyorks.gov.uk::6ce0aadd-512a-46a2-8077-81775e90fe2e" providerId="AD" clId="Web-{7772A64E-9A13-ED0B-AD50-F7043E8B63B3}" dt="2024-08-23T15:57:07.781" v="2074"/>
          <ac:picMkLst>
            <pc:docMk/>
            <pc:sldMk cId="2982354412" sldId="265"/>
            <ac:picMk id="2" creationId="{E216EA63-F937-7BFC-85FC-9B9233E17D5D}"/>
          </ac:picMkLst>
        </pc:picChg>
        <pc:picChg chg="add del mod">
          <ac:chgData name="Danielle Daglan" userId="S::danielle.daglan@northyorks.gov.uk::6ce0aadd-512a-46a2-8077-81775e90fe2e" providerId="AD" clId="Web-{7772A64E-9A13-ED0B-AD50-F7043E8B63B3}" dt="2024-08-23T15:57:21.751" v="2080"/>
          <ac:picMkLst>
            <pc:docMk/>
            <pc:sldMk cId="2982354412" sldId="265"/>
            <ac:picMk id="3" creationId="{66F86B52-49E4-F270-24F5-1570F1533DF6}"/>
          </ac:picMkLst>
        </pc:picChg>
      </pc:sldChg>
      <pc:sldChg chg="addSp delSp modSp add replId">
        <pc:chgData name="Danielle Daglan" userId="S::danielle.daglan@northyorks.gov.uk::6ce0aadd-512a-46a2-8077-81775e90fe2e" providerId="AD" clId="Web-{7772A64E-9A13-ED0B-AD50-F7043E8B63B3}" dt="2024-08-23T15:57:37.470" v="2085" actId="1076"/>
        <pc:sldMkLst>
          <pc:docMk/>
          <pc:sldMk cId="2297186020" sldId="266"/>
        </pc:sldMkLst>
        <pc:picChg chg="add mod">
          <ac:chgData name="Danielle Daglan" userId="S::danielle.daglan@northyorks.gov.uk::6ce0aadd-512a-46a2-8077-81775e90fe2e" providerId="AD" clId="Web-{7772A64E-9A13-ED0B-AD50-F7043E8B63B3}" dt="2024-08-23T15:57:34.720" v="2084" actId="14100"/>
          <ac:picMkLst>
            <pc:docMk/>
            <pc:sldMk cId="2297186020" sldId="266"/>
            <ac:picMk id="4" creationId="{E216EA63-F937-7BFC-85FC-9B9233E17D5D}"/>
          </ac:picMkLst>
        </pc:picChg>
        <pc:picChg chg="add mod">
          <ac:chgData name="Danielle Daglan" userId="S::danielle.daglan@northyorks.gov.uk::6ce0aadd-512a-46a2-8077-81775e90fe2e" providerId="AD" clId="Web-{7772A64E-9A13-ED0B-AD50-F7043E8B63B3}" dt="2024-08-23T15:57:37.470" v="2085" actId="1076"/>
          <ac:picMkLst>
            <pc:docMk/>
            <pc:sldMk cId="2297186020" sldId="266"/>
            <ac:picMk id="15" creationId="{3D8E04F9-B932-E451-BF0A-42B86BBCD38D}"/>
          </ac:picMkLst>
        </pc:picChg>
        <pc:picChg chg="del">
          <ac:chgData name="Danielle Daglan" userId="S::danielle.daglan@northyorks.gov.uk::6ce0aadd-512a-46a2-8077-81775e90fe2e" providerId="AD" clId="Web-{7772A64E-9A13-ED0B-AD50-F7043E8B63B3}" dt="2024-08-23T15:57:10.250" v="2075"/>
          <ac:picMkLst>
            <pc:docMk/>
            <pc:sldMk cId="2297186020" sldId="266"/>
            <ac:picMk id="16" creationId="{4D26A291-18FC-97E1-BBE8-14B4CACE062A}"/>
          </ac:picMkLst>
        </pc:picChg>
        <pc:picChg chg="del">
          <ac:chgData name="Danielle Daglan" userId="S::danielle.daglan@northyorks.gov.uk::6ce0aadd-512a-46a2-8077-81775e90fe2e" providerId="AD" clId="Web-{7772A64E-9A13-ED0B-AD50-F7043E8B63B3}" dt="2024-08-23T15:57:15.703" v="2078"/>
          <ac:picMkLst>
            <pc:docMk/>
            <pc:sldMk cId="2297186020" sldId="266"/>
            <ac:picMk id="17" creationId="{F6E29F3F-3650-0DE3-93C9-370CC8EBA90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C4D20-5F6D-4208-B211-99521FEDF2E5}" type="datetimeFigureOut">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AF11E2-D573-4C61-BA4F-3F215CD9BC5C}" type="slidenum">
              <a:t>‹#›</a:t>
            </a:fld>
            <a:endParaRPr lang="en-US"/>
          </a:p>
        </p:txBody>
      </p:sp>
    </p:spTree>
    <p:extLst>
      <p:ext uri="{BB962C8B-B14F-4D97-AF65-F5344CB8AC3E}">
        <p14:creationId xmlns:p14="http://schemas.microsoft.com/office/powerpoint/2010/main" val="302571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AF11E2-D573-4C61-BA4F-3F215CD9BC5C}" type="slidenum">
              <a:t>1</a:t>
            </a:fld>
            <a:endParaRPr lang="en-US"/>
          </a:p>
        </p:txBody>
      </p:sp>
    </p:spTree>
    <p:extLst>
      <p:ext uri="{BB962C8B-B14F-4D97-AF65-F5344CB8AC3E}">
        <p14:creationId xmlns:p14="http://schemas.microsoft.com/office/powerpoint/2010/main" val="1364695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BAF11E2-D573-4C61-BA4F-3F215CD9BC5C}" type="slidenum">
              <a:t>2</a:t>
            </a:fld>
            <a:endParaRPr lang="en-US"/>
          </a:p>
        </p:txBody>
      </p:sp>
    </p:spTree>
    <p:extLst>
      <p:ext uri="{BB962C8B-B14F-4D97-AF65-F5344CB8AC3E}">
        <p14:creationId xmlns:p14="http://schemas.microsoft.com/office/powerpoint/2010/main" val="3975414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EBAF11E2-D573-4C61-BA4F-3F215CD9BC5C}" type="slidenum">
              <a:t>3</a:t>
            </a:fld>
            <a:endParaRPr lang="en-US"/>
          </a:p>
        </p:txBody>
      </p:sp>
    </p:spTree>
    <p:extLst>
      <p:ext uri="{BB962C8B-B14F-4D97-AF65-F5344CB8AC3E}">
        <p14:creationId xmlns:p14="http://schemas.microsoft.com/office/powerpoint/2010/main" val="4176927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AF11E2-D573-4C61-BA4F-3F215CD9BC5C}" type="slidenum">
              <a:t>4</a:t>
            </a:fld>
            <a:endParaRPr lang="en-US"/>
          </a:p>
        </p:txBody>
      </p:sp>
    </p:spTree>
    <p:extLst>
      <p:ext uri="{BB962C8B-B14F-4D97-AF65-F5344CB8AC3E}">
        <p14:creationId xmlns:p14="http://schemas.microsoft.com/office/powerpoint/2010/main" val="618899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AF11E2-D573-4C61-BA4F-3F215CD9BC5C}" type="slidenum">
              <a:t>5</a:t>
            </a:fld>
            <a:endParaRPr lang="en-US"/>
          </a:p>
        </p:txBody>
      </p:sp>
    </p:spTree>
    <p:extLst>
      <p:ext uri="{BB962C8B-B14F-4D97-AF65-F5344CB8AC3E}">
        <p14:creationId xmlns:p14="http://schemas.microsoft.com/office/powerpoint/2010/main" val="2307518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The C&amp;A team, along with the steering group spent a huge amount of time going through feedback from sessions and survey responses etc. To  develop these key emerging themes into strategic priorities</a:t>
            </a:r>
          </a:p>
        </p:txBody>
      </p:sp>
      <p:sp>
        <p:nvSpPr>
          <p:cNvPr id="4" name="Slide Number Placeholder 3"/>
          <p:cNvSpPr>
            <a:spLocks noGrp="1"/>
          </p:cNvSpPr>
          <p:nvPr>
            <p:ph type="sldNum" sz="quarter" idx="5"/>
          </p:nvPr>
        </p:nvSpPr>
        <p:spPr/>
        <p:txBody>
          <a:bodyPr/>
          <a:lstStyle/>
          <a:p>
            <a:fld id="{EBAF11E2-D573-4C61-BA4F-3F215CD9BC5C}" type="slidenum">
              <a:rPr lang="en-US"/>
              <a:t>7</a:t>
            </a:fld>
            <a:endParaRPr lang="en-US"/>
          </a:p>
        </p:txBody>
      </p:sp>
    </p:spTree>
    <p:extLst>
      <p:ext uri="{BB962C8B-B14F-4D97-AF65-F5344CB8AC3E}">
        <p14:creationId xmlns:p14="http://schemas.microsoft.com/office/powerpoint/2010/main" val="512029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EBAF11E2-D573-4C61-BA4F-3F215CD9BC5C}" type="slidenum">
              <a:t>8</a:t>
            </a:fld>
            <a:endParaRPr lang="en-US"/>
          </a:p>
        </p:txBody>
      </p:sp>
    </p:spTree>
    <p:extLst>
      <p:ext uri="{BB962C8B-B14F-4D97-AF65-F5344CB8AC3E}">
        <p14:creationId xmlns:p14="http://schemas.microsoft.com/office/powerpoint/2010/main" val="1567250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AF11E2-D573-4C61-BA4F-3F215CD9BC5C}" type="slidenum">
              <a:t>9</a:t>
            </a:fld>
            <a:endParaRPr lang="en-US"/>
          </a:p>
        </p:txBody>
      </p:sp>
    </p:spTree>
    <p:extLst>
      <p:ext uri="{BB962C8B-B14F-4D97-AF65-F5344CB8AC3E}">
        <p14:creationId xmlns:p14="http://schemas.microsoft.com/office/powerpoint/2010/main" val="3534478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
        <p:nvSpPr>
          <p:cNvPr id="8" name="TextBox 7">
            <a:extLst>
              <a:ext uri="{FF2B5EF4-FFF2-40B4-BE49-F238E27FC236}">
                <a16:creationId xmlns:a16="http://schemas.microsoft.com/office/drawing/2014/main" id="{D10DDC67-5C55-45C3-AFD0-CD86372C2B46}"/>
              </a:ext>
            </a:extLst>
          </p:cNvPr>
          <p:cNvSpPr txBox="1"/>
          <p:nvPr>
            <p:extLst>
              <p:ext uri="{1162E1C5-73C7-4A58-AE30-91384D911F3F}">
                <p184:classification xmlns:p184="http://schemas.microsoft.com/office/powerpoint/2018/4/main" val="ftr"/>
              </p:ext>
            </p:extLst>
          </p:nvPr>
        </p:nvSpPr>
        <p:spPr>
          <a:xfrm>
            <a:off x="5865813" y="6642100"/>
            <a:ext cx="488950" cy="152400"/>
          </a:xfrm>
          <a:prstGeom prst="rect">
            <a:avLst/>
          </a:prstGeom>
        </p:spPr>
        <p:txBody>
          <a:bodyPr horzOverflow="overflow" lIns="0" tIns="0" rIns="0" bIns="0">
            <a:spAutoFit/>
          </a:bodyPr>
          <a:lstStyle/>
          <a:p>
            <a:pPr algn="l"/>
            <a:r>
              <a:rPr lang="en-US" sz="1000">
                <a:solidFill>
                  <a:srgbClr val="FF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39">
            <a:extLst>
              <a:ext uri="{FF2B5EF4-FFF2-40B4-BE49-F238E27FC236}">
                <a16:creationId xmlns:a16="http://schemas.microsoft.com/office/drawing/2014/main" id="{B3F27251-8D87-BE3D-C554-E4425BADA42C}"/>
              </a:ext>
            </a:extLst>
          </p:cNvPr>
          <p:cNvSpPr txBox="1"/>
          <p:nvPr/>
        </p:nvSpPr>
        <p:spPr>
          <a:xfrm>
            <a:off x="262115" y="2554993"/>
            <a:ext cx="3973385" cy="1736708"/>
          </a:xfrm>
          <a:prstGeom prst="rect">
            <a:avLst/>
          </a:prstGeom>
          <a:noFill/>
        </p:spPr>
        <p:txBody>
          <a:bodyPr vert="horz" lIns="91440" tIns="45720" rIns="91440" bIns="45720" rtlCol="0" anchor="b">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ct val="0"/>
              </a:spcBef>
              <a:spcAft>
                <a:spcPts val="600"/>
              </a:spcAft>
            </a:pPr>
            <a:r>
              <a:rPr lang="en-US" sz="3600" b="1" dirty="0">
                <a:solidFill>
                  <a:srgbClr val="0070C0"/>
                </a:solidFill>
                <a:latin typeface="Gill Sans MT"/>
                <a:ea typeface="+mj-ea"/>
                <a:cs typeface="+mj-cs"/>
                <a:sym typeface="Trebuchet MS"/>
              </a:rPr>
              <a:t>North Yorkshire </a:t>
            </a:r>
            <a:endParaRPr lang="en-US" sz="3600" b="1" dirty="0">
              <a:solidFill>
                <a:srgbClr val="0070C0"/>
              </a:solidFill>
              <a:latin typeface="Gill Sans MT"/>
              <a:ea typeface="+mj-ea"/>
              <a:cs typeface="+mj-cs"/>
            </a:endParaRPr>
          </a:p>
          <a:p>
            <a:pPr>
              <a:lnSpc>
                <a:spcPct val="90000"/>
              </a:lnSpc>
              <a:spcBef>
                <a:spcPct val="0"/>
              </a:spcBef>
              <a:spcAft>
                <a:spcPts val="600"/>
              </a:spcAft>
            </a:pPr>
            <a:r>
              <a:rPr lang="en-US" sz="3600" b="1" dirty="0">
                <a:solidFill>
                  <a:srgbClr val="0070C0"/>
                </a:solidFill>
                <a:latin typeface="Gill Sans MT"/>
                <a:ea typeface="+mj-ea"/>
                <a:cs typeface="+mj-cs"/>
                <a:sym typeface="Trebuchet MS"/>
              </a:rPr>
              <a:t>Cultural Strategy Development</a:t>
            </a:r>
            <a:endParaRPr lang="en-US" sz="3600" b="1" dirty="0">
              <a:solidFill>
                <a:srgbClr val="0070C0"/>
              </a:solidFill>
              <a:latin typeface="Gill Sans MT"/>
              <a:ea typeface="+mj-ea"/>
              <a:cs typeface="+mj-cs"/>
            </a:endParaRPr>
          </a:p>
        </p:txBody>
      </p:sp>
      <p:sp>
        <p:nvSpPr>
          <p:cNvPr id="2" name="TextBox 1">
            <a:extLst>
              <a:ext uri="{FF2B5EF4-FFF2-40B4-BE49-F238E27FC236}">
                <a16:creationId xmlns:a16="http://schemas.microsoft.com/office/drawing/2014/main" id="{886A6A07-60D5-C3E3-F131-09009EA2F515}"/>
              </a:ext>
            </a:extLst>
          </p:cNvPr>
          <p:cNvSpPr txBox="1"/>
          <p:nvPr/>
        </p:nvSpPr>
        <p:spPr>
          <a:xfrm>
            <a:off x="204606" y="6225121"/>
            <a:ext cx="6647574" cy="493282"/>
          </a:xfrm>
          <a:prstGeom prst="rect">
            <a:avLst/>
          </a:prstGeom>
          <a:noFill/>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Bef>
                <a:spcPts val="1000"/>
              </a:spcBef>
            </a:pPr>
            <a:r>
              <a:rPr lang="en-US">
                <a:latin typeface="Gill Sans MT"/>
              </a:rPr>
              <a:t>Danielle Daglan, Head of Culture &amp; Archives</a:t>
            </a:r>
          </a:p>
        </p:txBody>
      </p:sp>
      <p:sp>
        <p:nvSpPr>
          <p:cNvPr id="8" name="Freeform 38">
            <a:extLst>
              <a:ext uri="{FF2B5EF4-FFF2-40B4-BE49-F238E27FC236}">
                <a16:creationId xmlns:a16="http://schemas.microsoft.com/office/drawing/2014/main" id="{72C8971C-BE70-C062-1B86-830EB05FA69E}"/>
              </a:ext>
            </a:extLst>
          </p:cNvPr>
          <p:cNvSpPr/>
          <p:nvPr/>
        </p:nvSpPr>
        <p:spPr>
          <a:xfrm>
            <a:off x="258167" y="673466"/>
            <a:ext cx="3282201" cy="1152390"/>
          </a:xfrm>
          <a:custGeom>
            <a:avLst/>
            <a:gdLst/>
            <a:ahLst/>
            <a:cxnLst/>
            <a:rect l="l" t="t" r="r" b="b"/>
            <a:pathLst>
              <a:path w="4564296" h="1539437">
                <a:moveTo>
                  <a:pt x="0" y="0"/>
                </a:moveTo>
                <a:lnTo>
                  <a:pt x="4564296" y="0"/>
                </a:lnTo>
                <a:lnTo>
                  <a:pt x="4564296" y="1539438"/>
                </a:lnTo>
                <a:lnTo>
                  <a:pt x="0" y="1539438"/>
                </a:lnTo>
                <a:lnTo>
                  <a:pt x="0" y="0"/>
                </a:lnTo>
                <a:close/>
              </a:path>
            </a:pathLst>
          </a:custGeom>
          <a:blipFill>
            <a:blip r:embed="rId3"/>
            <a:stretch>
              <a:fillRect/>
            </a:stretch>
          </a:blip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0833B238-8A09-7F19-C692-B4DCC47EE971}"/>
              </a:ext>
            </a:extLst>
          </p:cNvPr>
          <p:cNvSpPr txBox="1"/>
          <p:nvPr/>
        </p:nvSpPr>
        <p:spPr>
          <a:xfrm>
            <a:off x="536275" y="897087"/>
            <a:ext cx="3822189" cy="1899912"/>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rgbClr val="0070C0"/>
                </a:solidFill>
                <a:latin typeface="Gill Sans MT"/>
                <a:ea typeface="+mj-ea"/>
                <a:cs typeface="+mj-cs"/>
              </a:rPr>
              <a:t>North Yorkshire Cultural Symposium</a:t>
            </a:r>
          </a:p>
          <a:p>
            <a:pPr>
              <a:lnSpc>
                <a:spcPct val="90000"/>
              </a:lnSpc>
              <a:spcBef>
                <a:spcPct val="0"/>
              </a:spcBef>
              <a:spcAft>
                <a:spcPts val="600"/>
              </a:spcAft>
            </a:pPr>
            <a:endParaRPr lang="en-US" sz="4000">
              <a:latin typeface="+mj-lt"/>
              <a:ea typeface="+mj-ea"/>
              <a:cs typeface="+mj-cs"/>
            </a:endParaRPr>
          </a:p>
          <a:p>
            <a:pPr>
              <a:lnSpc>
                <a:spcPct val="90000"/>
              </a:lnSpc>
              <a:spcBef>
                <a:spcPct val="0"/>
              </a:spcBef>
              <a:spcAft>
                <a:spcPts val="600"/>
              </a:spcAft>
            </a:pPr>
            <a:endParaRPr lang="en-US" sz="4000">
              <a:latin typeface="+mj-lt"/>
              <a:ea typeface="+mj-ea"/>
              <a:cs typeface="+mj-cs"/>
            </a:endParaRPr>
          </a:p>
        </p:txBody>
      </p:sp>
      <p:sp>
        <p:nvSpPr>
          <p:cNvPr id="5" name="TextBox 4">
            <a:extLst>
              <a:ext uri="{FF2B5EF4-FFF2-40B4-BE49-F238E27FC236}">
                <a16:creationId xmlns:a16="http://schemas.microsoft.com/office/drawing/2014/main" id="{05B3E60E-FFD1-4027-77F5-4EF45FF6BB6C}"/>
              </a:ext>
            </a:extLst>
          </p:cNvPr>
          <p:cNvSpPr txBox="1"/>
          <p:nvPr/>
        </p:nvSpPr>
        <p:spPr>
          <a:xfrm>
            <a:off x="536275" y="2563597"/>
            <a:ext cx="4411660" cy="3742762"/>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Aft>
                <a:spcPts val="600"/>
              </a:spcAft>
            </a:pPr>
            <a:r>
              <a:rPr lang="en-US" sz="2400">
                <a:solidFill>
                  <a:srgbClr val="0070C0"/>
                </a:solidFill>
                <a:latin typeface="Gill Sans MT"/>
              </a:rPr>
              <a:t>Friday 13th December 2024​</a:t>
            </a:r>
          </a:p>
          <a:p>
            <a:pPr>
              <a:lnSpc>
                <a:spcPct val="90000"/>
              </a:lnSpc>
              <a:spcAft>
                <a:spcPts val="600"/>
              </a:spcAft>
            </a:pPr>
            <a:r>
              <a:rPr lang="en-US" sz="2400">
                <a:solidFill>
                  <a:srgbClr val="0070C0"/>
                </a:solidFill>
                <a:latin typeface="Gill Sans MT"/>
              </a:rPr>
              <a:t>13:00 – 16:00​</a:t>
            </a:r>
          </a:p>
          <a:p>
            <a:pPr>
              <a:lnSpc>
                <a:spcPct val="90000"/>
              </a:lnSpc>
              <a:spcAft>
                <a:spcPts val="600"/>
              </a:spcAft>
            </a:pPr>
            <a:r>
              <a:rPr lang="en-US" sz="2400">
                <a:solidFill>
                  <a:srgbClr val="0070C0"/>
                </a:solidFill>
                <a:latin typeface="Gill Sans MT"/>
              </a:rPr>
              <a:t>The Milton Rooms, </a:t>
            </a:r>
          </a:p>
          <a:p>
            <a:pPr>
              <a:lnSpc>
                <a:spcPct val="90000"/>
              </a:lnSpc>
              <a:spcAft>
                <a:spcPts val="600"/>
              </a:spcAft>
            </a:pPr>
            <a:r>
              <a:rPr lang="en-US" sz="2400" err="1">
                <a:solidFill>
                  <a:srgbClr val="0070C0"/>
                </a:solidFill>
                <a:latin typeface="Gill Sans MT"/>
              </a:rPr>
              <a:t>Malton</a:t>
            </a:r>
            <a:r>
              <a:rPr lang="en-US" sz="2400">
                <a:solidFill>
                  <a:srgbClr val="0070C0"/>
                </a:solidFill>
                <a:latin typeface="Gill Sans MT"/>
              </a:rPr>
              <a:t> YO17 7LX​</a:t>
            </a:r>
          </a:p>
          <a:p>
            <a:pPr>
              <a:lnSpc>
                <a:spcPct val="90000"/>
              </a:lnSpc>
              <a:spcAft>
                <a:spcPts val="600"/>
              </a:spcAft>
            </a:pPr>
            <a:endParaRPr lang="en-US" sz="2400" dirty="0">
              <a:latin typeface="Gill Sans MT"/>
            </a:endParaRPr>
          </a:p>
        </p:txBody>
      </p:sp>
    </p:spTree>
    <p:extLst>
      <p:ext uri="{BB962C8B-B14F-4D97-AF65-F5344CB8AC3E}">
        <p14:creationId xmlns:p14="http://schemas.microsoft.com/office/powerpoint/2010/main" val="223693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448010" y="771651"/>
            <a:ext cx="7813446" cy="609397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1800" dirty="0">
              <a:latin typeface="Gill Sans MT"/>
            </a:endParaRPr>
          </a:p>
          <a:p>
            <a:r>
              <a:rPr lang="en-US" sz="1800" dirty="0">
                <a:latin typeface="Gill Sans MT"/>
              </a:rPr>
              <a:t>Interim delivery plan in place from early 2023 during LGR process</a:t>
            </a:r>
            <a:endParaRPr lang="en-US" sz="1800" dirty="0">
              <a:latin typeface="Gill Sans MT"/>
              <a:sym typeface="Gill Sans Medium"/>
            </a:endParaRPr>
          </a:p>
          <a:p>
            <a:endParaRPr lang="en-US" sz="1800" dirty="0">
              <a:latin typeface="Gill Sans MT"/>
              <a:sym typeface="Gill Sans Medium"/>
            </a:endParaRPr>
          </a:p>
          <a:p>
            <a:r>
              <a:rPr lang="en-US" sz="1800" dirty="0">
                <a:latin typeface="Gill Sans MT"/>
                <a:sym typeface="Gill Sans Medium"/>
              </a:rPr>
              <a:t>Service Restructure – end 2023, implemented early 2024</a:t>
            </a:r>
            <a:endParaRPr lang="en-US" sz="1800" dirty="0">
              <a:latin typeface="Gill Sans MT"/>
            </a:endParaRPr>
          </a:p>
          <a:p>
            <a:endParaRPr lang="en-US" sz="1800" dirty="0">
              <a:latin typeface="Gill Sans MT"/>
            </a:endParaRPr>
          </a:p>
          <a:p>
            <a:r>
              <a:rPr lang="en-US" sz="1800" dirty="0">
                <a:latin typeface="Gill Sans MT"/>
              </a:rPr>
              <a:t>First North Yorkshire Cultural Symposium November 2023 – setting intention and direction of travel</a:t>
            </a:r>
          </a:p>
          <a:p>
            <a:endParaRPr lang="en-US" sz="1800" dirty="0">
              <a:latin typeface="Gill Sans MT"/>
            </a:endParaRPr>
          </a:p>
          <a:p>
            <a:r>
              <a:rPr lang="en-US" sz="1800" dirty="0">
                <a:latin typeface="Gill Sans MT"/>
              </a:rPr>
              <a:t>Cultural strategy planning underway spring 2024, including development of steering group taken from Cultural Consortium</a:t>
            </a:r>
          </a:p>
          <a:p>
            <a:endParaRPr lang="en-US" sz="1800" dirty="0">
              <a:latin typeface="Gill Sans MT"/>
            </a:endParaRPr>
          </a:p>
          <a:p>
            <a:r>
              <a:rPr lang="en-US" sz="1800" dirty="0">
                <a:latin typeface="Gill Sans MT"/>
              </a:rPr>
              <a:t>Strategy consultation undertaken throughout July, August &amp; September</a:t>
            </a:r>
          </a:p>
          <a:p>
            <a:endParaRPr lang="en-US" sz="1800" dirty="0">
              <a:latin typeface="Gill Sans MT"/>
            </a:endParaRPr>
          </a:p>
          <a:p>
            <a:r>
              <a:rPr lang="en-US" sz="1800" dirty="0">
                <a:latin typeface="Gill Sans MT"/>
              </a:rPr>
              <a:t>Strategy in final stages of development October, approved by NYC Executive and subsequently adopted by Full Council November 2024</a:t>
            </a:r>
          </a:p>
          <a:p>
            <a:endParaRPr lang="en-US" sz="1800" dirty="0">
              <a:latin typeface="Gill Sans MT"/>
            </a:endParaRPr>
          </a:p>
          <a:p>
            <a:r>
              <a:rPr lang="en-US" sz="1800" dirty="0">
                <a:latin typeface="Gill Sans MT"/>
              </a:rPr>
              <a:t>Publication and launch at second annual North Yorkshire Cultural Symposium 13th December 2024</a:t>
            </a:r>
          </a:p>
          <a:p>
            <a:endParaRPr lang="en-US" sz="1800" dirty="0">
              <a:latin typeface="Gill Sans MT"/>
            </a:endParaRPr>
          </a:p>
          <a:p>
            <a:r>
              <a:rPr lang="en-US" sz="1800" dirty="0">
                <a:latin typeface="Gill Sans MT"/>
              </a:rPr>
              <a:t>Culture &amp; Archives Service Planning for NYC delivery underway, to be in place by March 2025</a:t>
            </a:r>
          </a:p>
          <a:p>
            <a:r>
              <a:rPr lang="en-US" sz="1800" dirty="0">
                <a:latin typeface="Gill Sans MT"/>
              </a:rPr>
              <a:t> </a:t>
            </a:r>
          </a:p>
        </p:txBody>
      </p:sp>
      <p:sp>
        <p:nvSpPr>
          <p:cNvPr id="13" name="Freeform 13"/>
          <p:cNvSpPr/>
          <p:nvPr/>
        </p:nvSpPr>
        <p:spPr>
          <a:xfrm>
            <a:off x="10743878" y="6261258"/>
            <a:ext cx="1365947" cy="458545"/>
          </a:xfrm>
          <a:custGeom>
            <a:avLst/>
            <a:gdLst/>
            <a:ahLst/>
            <a:cxnLst/>
            <a:rect l="l" t="t" r="r" b="b"/>
            <a:pathLst>
              <a:path w="2048921" h="687817">
                <a:moveTo>
                  <a:pt x="0" y="0"/>
                </a:moveTo>
                <a:lnTo>
                  <a:pt x="2048921" y="0"/>
                </a:lnTo>
                <a:lnTo>
                  <a:pt x="2048921" y="687818"/>
                </a:lnTo>
                <a:lnTo>
                  <a:pt x="0" y="687818"/>
                </a:lnTo>
                <a:lnTo>
                  <a:pt x="0" y="0"/>
                </a:lnTo>
                <a:close/>
              </a:path>
            </a:pathLst>
          </a:custGeom>
          <a:blipFill>
            <a:blip r:embed="rId3"/>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GB" sz="800"/>
          </a:p>
        </p:txBody>
      </p:sp>
      <p:sp>
        <p:nvSpPr>
          <p:cNvPr id="15" name="TextBox 14">
            <a:extLst>
              <a:ext uri="{FF2B5EF4-FFF2-40B4-BE49-F238E27FC236}">
                <a16:creationId xmlns:a16="http://schemas.microsoft.com/office/drawing/2014/main" id="{C8972FC6-5335-47D8-6AD7-C2392DBE6D7D}"/>
              </a:ext>
            </a:extLst>
          </p:cNvPr>
          <p:cNvSpPr txBox="1"/>
          <p:nvPr/>
        </p:nvSpPr>
        <p:spPr>
          <a:xfrm>
            <a:off x="443344" y="1735"/>
            <a:ext cx="4991481" cy="1033424"/>
          </a:xfrm>
          <a:prstGeom prst="rect">
            <a:avLst/>
          </a:prstGeom>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ts val="9600"/>
              </a:lnSpc>
            </a:pPr>
            <a:r>
              <a:rPr lang="en-US" sz="3600" b="1" dirty="0">
                <a:solidFill>
                  <a:srgbClr val="005389"/>
                </a:solidFill>
                <a:latin typeface="Gill Sans MT"/>
                <a:ea typeface="Gill Sans Bold"/>
                <a:cs typeface="Gill Sans Bold"/>
              </a:rPr>
              <a:t>Background</a:t>
            </a:r>
          </a:p>
        </p:txBody>
      </p:sp>
    </p:spTree>
    <p:extLst>
      <p:ext uri="{BB962C8B-B14F-4D97-AF65-F5344CB8AC3E}">
        <p14:creationId xmlns:p14="http://schemas.microsoft.com/office/powerpoint/2010/main" val="84663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4"/>
          <p:cNvSpPr txBox="1"/>
          <p:nvPr/>
        </p:nvSpPr>
        <p:spPr>
          <a:xfrm>
            <a:off x="608390" y="510268"/>
            <a:ext cx="3822189" cy="871817"/>
          </a:xfrm>
          <a:prstGeom prst="rect">
            <a:avLst/>
          </a:prstGeom>
        </p:spPr>
        <p:txBody>
          <a:bodyPr vert="horz" lIns="91440" tIns="45720" rIns="91440" bIns="45720" rtlCol="0" anchor="ct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defTabSz="914400">
              <a:lnSpc>
                <a:spcPct val="90000"/>
              </a:lnSpc>
              <a:spcBef>
                <a:spcPct val="0"/>
              </a:spcBef>
              <a:spcAft>
                <a:spcPts val="600"/>
              </a:spcAft>
            </a:pPr>
            <a:r>
              <a:rPr lang="en-US" sz="3600" b="1" dirty="0">
                <a:solidFill>
                  <a:schemeClr val="tx2">
                    <a:lumMod val="76000"/>
                    <a:lumOff val="24000"/>
                  </a:schemeClr>
                </a:solidFill>
                <a:latin typeface="Gill Sans MT"/>
                <a:ea typeface="+mj-ea"/>
                <a:cs typeface="+mj-cs"/>
                <a:sym typeface="Gill Sans Bold"/>
              </a:rPr>
              <a:t>Overview</a:t>
            </a:r>
          </a:p>
        </p:txBody>
      </p:sp>
      <p:sp>
        <p:nvSpPr>
          <p:cNvPr id="4" name="TextBox 4"/>
          <p:cNvSpPr txBox="1"/>
          <p:nvPr/>
        </p:nvSpPr>
        <p:spPr>
          <a:xfrm>
            <a:off x="608390" y="1708487"/>
            <a:ext cx="3822189" cy="3742762"/>
          </a:xfrm>
          <a:prstGeom prst="rect">
            <a:avLst/>
          </a:prstGeom>
        </p:spPr>
        <p:txBody>
          <a:bodyPr vert="horz" lIns="91440" tIns="45720" rIns="91440" bIns="45720" rtlCol="0" anchor="t">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defTabSz="914400">
              <a:lnSpc>
                <a:spcPct val="90000"/>
              </a:lnSpc>
              <a:spcAft>
                <a:spcPts val="600"/>
              </a:spcAft>
            </a:pPr>
            <a:r>
              <a:rPr lang="en-US" sz="1800" spc="15" dirty="0">
                <a:latin typeface="Gill Sans MT"/>
              </a:rPr>
              <a:t>Prior to consultation, team undertook background information gathering and asset mapping, including taking information and feedback from the inaugural North Yorkshire Cultural Symposium, which was attended by over 100 representatives across our communities and sector.</a:t>
            </a:r>
            <a:endParaRPr lang="en-US" sz="1800" dirty="0">
              <a:latin typeface="Gill Sans MT"/>
            </a:endParaRPr>
          </a:p>
          <a:p>
            <a:pPr indent="-228600" defTabSz="914400">
              <a:lnSpc>
                <a:spcPct val="90000"/>
              </a:lnSpc>
              <a:spcAft>
                <a:spcPts val="600"/>
              </a:spcAft>
              <a:buFont typeface="Arial" panose="020B0604020202020204" pitchFamily="34" charset="0"/>
              <a:buChar char="•"/>
            </a:pPr>
            <a:endParaRPr lang="en-US" sz="2000" spc="15"/>
          </a:p>
          <a:p>
            <a:pPr indent="-228600" defTabSz="914400">
              <a:lnSpc>
                <a:spcPct val="90000"/>
              </a:lnSpc>
              <a:spcAft>
                <a:spcPts val="600"/>
              </a:spcAft>
              <a:buFont typeface="Arial" panose="020B0604020202020204" pitchFamily="34" charset="0"/>
              <a:buChar char="•"/>
            </a:pPr>
            <a:endParaRPr lang="en-US" sz="2000" spc="15"/>
          </a:p>
          <a:p>
            <a:pPr indent="-228600" defTabSz="914400">
              <a:lnSpc>
                <a:spcPct val="90000"/>
              </a:lnSpc>
              <a:spcAft>
                <a:spcPts val="600"/>
              </a:spcAft>
              <a:buFont typeface="Arial" panose="020B0604020202020204" pitchFamily="34" charset="0"/>
              <a:buChar char="•"/>
            </a:pPr>
            <a:endParaRPr lang="en-US" sz="2000"/>
          </a:p>
        </p:txBody>
      </p:sp>
    </p:spTree>
    <p:extLst>
      <p:ext uri="{BB962C8B-B14F-4D97-AF65-F5344CB8AC3E}">
        <p14:creationId xmlns:p14="http://schemas.microsoft.com/office/powerpoint/2010/main" val="1294367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4">
            <a:extLst>
              <a:ext uri="{FF2B5EF4-FFF2-40B4-BE49-F238E27FC236}">
                <a16:creationId xmlns:a16="http://schemas.microsoft.com/office/drawing/2014/main" id="{1F8E43CC-05A8-995D-C9FE-1AC52C7EF55C}"/>
              </a:ext>
            </a:extLst>
          </p:cNvPr>
          <p:cNvSpPr txBox="1"/>
          <p:nvPr/>
        </p:nvSpPr>
        <p:spPr>
          <a:xfrm>
            <a:off x="342295" y="305439"/>
            <a:ext cx="5309903" cy="3742762"/>
          </a:xfrm>
          <a:prstGeom prst="rect">
            <a:avLst/>
          </a:prstGeom>
        </p:spPr>
        <p:txBody>
          <a:bodyPr vert="horz" lIns="91440" tIns="45720" rIns="91440" bIns="4572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defTabSz="914400">
              <a:lnSpc>
                <a:spcPct val="90000"/>
              </a:lnSpc>
              <a:spcAft>
                <a:spcPts val="600"/>
              </a:spcAft>
            </a:pPr>
            <a:r>
              <a:rPr lang="en-US" sz="1800" b="1" spc="15" dirty="0">
                <a:latin typeface="Gill Sans MT"/>
              </a:rPr>
              <a:t>Public consultation has taken place throughout July and August via the following: </a:t>
            </a:r>
            <a:endParaRPr lang="en-US" sz="1800" b="1" dirty="0">
              <a:latin typeface="Gill Sans MT"/>
            </a:endParaRPr>
          </a:p>
          <a:p>
            <a:pPr marL="342900" indent="-228600" defTabSz="914400">
              <a:lnSpc>
                <a:spcPct val="90000"/>
              </a:lnSpc>
              <a:spcAft>
                <a:spcPts val="600"/>
              </a:spcAft>
              <a:buFont typeface="Arial" panose="020B0604020202020204" pitchFamily="34" charset="0"/>
              <a:buChar char="•"/>
            </a:pPr>
            <a:r>
              <a:rPr lang="en-US" sz="1800" spc="15" dirty="0">
                <a:latin typeface="Gill Sans MT"/>
              </a:rPr>
              <a:t>Open face to face sessions in each constituency area (x7)</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Online consultation workshops (x 2)</a:t>
            </a:r>
            <a:endParaRPr lang="en-US" sz="1800" dirty="0">
              <a:latin typeface="Gill Sans MT"/>
            </a:endParaRPr>
          </a:p>
          <a:p>
            <a:pPr marL="342900" indent="-228600" defTabSz="914400">
              <a:lnSpc>
                <a:spcPct val="90000"/>
              </a:lnSpc>
              <a:spcAft>
                <a:spcPts val="600"/>
              </a:spcAft>
              <a:buFont typeface="Arial" panose="020B0604020202020204" pitchFamily="34" charset="0"/>
              <a:buChar char="•"/>
            </a:pPr>
            <a:r>
              <a:rPr lang="en-US" sz="1800" spc="15" dirty="0">
                <a:latin typeface="Gill Sans MT"/>
              </a:rPr>
              <a:t>Public survey – digital and paper copy (Circa 550 returned)</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Face to face accessible sessions (x 20)</a:t>
            </a:r>
            <a:endParaRPr lang="en-US" sz="1800" dirty="0">
              <a:latin typeface="Gill Sans MT"/>
            </a:endParaRPr>
          </a:p>
          <a:p>
            <a:pPr marL="342900" indent="-228600" defTabSz="914400">
              <a:lnSpc>
                <a:spcPct val="90000"/>
              </a:lnSpc>
              <a:spcAft>
                <a:spcPts val="600"/>
              </a:spcAft>
              <a:buFont typeface="Arial" panose="020B0604020202020204" pitchFamily="34" charset="0"/>
              <a:buChar char="•"/>
            </a:pPr>
            <a:r>
              <a:rPr lang="en-US" sz="1800" spc="15" dirty="0">
                <a:latin typeface="Gill Sans MT"/>
              </a:rPr>
              <a:t>Face to face targeted sessions (x 5)</a:t>
            </a:r>
          </a:p>
          <a:p>
            <a:pPr indent="-228600" defTabSz="914400">
              <a:lnSpc>
                <a:spcPct val="90000"/>
              </a:lnSpc>
              <a:spcAft>
                <a:spcPts val="600"/>
              </a:spcAft>
              <a:buFont typeface="Arial" panose="020B0604020202020204" pitchFamily="34" charset="0"/>
              <a:buChar char="•"/>
            </a:pPr>
            <a:endParaRPr lang="en-US" sz="1800" spc="15">
              <a:latin typeface="Gill Sans MT"/>
            </a:endParaRPr>
          </a:p>
          <a:p>
            <a:pPr defTabSz="914400">
              <a:lnSpc>
                <a:spcPct val="90000"/>
              </a:lnSpc>
              <a:spcAft>
                <a:spcPts val="600"/>
              </a:spcAft>
            </a:pPr>
            <a:r>
              <a:rPr lang="en-US" sz="1800" b="1" spc="15">
                <a:latin typeface="Gill Sans MT"/>
              </a:rPr>
              <a:t>The team have engaged with:</a:t>
            </a:r>
            <a:endParaRPr lang="en-US" sz="1800">
              <a:latin typeface="Gill Sans MT"/>
            </a:endParaRPr>
          </a:p>
          <a:p>
            <a:pPr marL="342900" indent="-228600" defTabSz="914400">
              <a:lnSpc>
                <a:spcPct val="90000"/>
              </a:lnSpc>
              <a:spcAft>
                <a:spcPts val="600"/>
              </a:spcAft>
              <a:buFont typeface="Arial" panose="020B0604020202020204" pitchFamily="34" charset="0"/>
              <a:buChar char="•"/>
            </a:pPr>
            <a:r>
              <a:rPr lang="en-US" sz="1800" spc="15" dirty="0">
                <a:latin typeface="Gill Sans MT"/>
              </a:rPr>
              <a:t>Community members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Cultural sector representatives &amp; </a:t>
            </a:r>
            <a:r>
              <a:rPr lang="en-US" sz="1800" spc="15" dirty="0" err="1">
                <a:latin typeface="Gill Sans MT"/>
              </a:rPr>
              <a:t>organisations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Individual artists, culture &amp; heritage practitioners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Arts Award &amp; Young Archaeologist groups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FEAST </a:t>
            </a:r>
            <a:r>
              <a:rPr lang="en-US" sz="1800" spc="15" dirty="0" err="1">
                <a:latin typeface="Gill Sans MT"/>
              </a:rPr>
              <a:t>programme</a:t>
            </a:r>
            <a:r>
              <a:rPr lang="en-US" sz="1800" spc="15" dirty="0">
                <a:latin typeface="Gill Sans MT"/>
              </a:rPr>
              <a:t> participants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Groups with specific access requirements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Other NYC services, e.g. Libraries, Tourism/</a:t>
            </a:r>
            <a:r>
              <a:rPr lang="en-US" sz="1800" spc="15" dirty="0" err="1">
                <a:latin typeface="Gill Sans MT"/>
              </a:rPr>
              <a:t>Ec</a:t>
            </a:r>
            <a:r>
              <a:rPr lang="en-US" sz="1800" spc="15" dirty="0">
                <a:latin typeface="Gill Sans MT"/>
              </a:rPr>
              <a:t> Dev, Health, Localities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Work experience students</a:t>
            </a:r>
          </a:p>
          <a:p>
            <a:pPr indent="-228600" defTabSz="914400">
              <a:lnSpc>
                <a:spcPct val="90000"/>
              </a:lnSpc>
              <a:spcAft>
                <a:spcPts val="600"/>
              </a:spcAft>
              <a:buFont typeface="Arial" panose="020B0604020202020204" pitchFamily="34" charset="0"/>
              <a:buChar char="•"/>
            </a:pPr>
            <a:endParaRPr lang="en-US" sz="1800" spc="15">
              <a:latin typeface="Gill Sans MT"/>
            </a:endParaRPr>
          </a:p>
          <a:p>
            <a:pPr indent="-228600" defTabSz="914400">
              <a:lnSpc>
                <a:spcPct val="90000"/>
              </a:lnSpc>
              <a:spcAft>
                <a:spcPts val="600"/>
              </a:spcAft>
              <a:buFont typeface="Arial" panose="020B0604020202020204" pitchFamily="34" charset="0"/>
              <a:buChar char="•"/>
            </a:pPr>
            <a:endParaRPr lang="en-US" sz="1800" spc="15">
              <a:latin typeface="Gill Sans MT"/>
            </a:endParaRPr>
          </a:p>
          <a:p>
            <a:pPr indent="-228600" defTabSz="914400">
              <a:lnSpc>
                <a:spcPct val="90000"/>
              </a:lnSpc>
              <a:spcAft>
                <a:spcPts val="600"/>
              </a:spcAft>
              <a:buFont typeface="Arial" panose="020B0604020202020204" pitchFamily="34" charset="0"/>
              <a:buChar char="•"/>
            </a:pPr>
            <a:endParaRPr lang="en-US" sz="1800">
              <a:latin typeface="Gill Sans MT"/>
            </a:endParaRPr>
          </a:p>
        </p:txBody>
      </p:sp>
    </p:spTree>
    <p:extLst>
      <p:ext uri="{BB962C8B-B14F-4D97-AF65-F5344CB8AC3E}">
        <p14:creationId xmlns:p14="http://schemas.microsoft.com/office/powerpoint/2010/main" val="3638378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4"/>
          <p:cNvSpPr txBox="1"/>
          <p:nvPr/>
        </p:nvSpPr>
        <p:spPr>
          <a:xfrm>
            <a:off x="191219" y="264483"/>
            <a:ext cx="6208830" cy="720969"/>
          </a:xfrm>
          <a:prstGeom prst="rect">
            <a:avLst/>
          </a:prstGeom>
        </p:spPr>
        <p:txBody>
          <a:bodyPr vert="horz" lIns="91440" tIns="45720" rIns="91440" bIns="45720" rtlCol="0" anchor="ct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defTabSz="914400">
              <a:lnSpc>
                <a:spcPct val="90000"/>
              </a:lnSpc>
              <a:spcBef>
                <a:spcPct val="0"/>
              </a:spcBef>
              <a:spcAft>
                <a:spcPts val="600"/>
              </a:spcAft>
            </a:pPr>
            <a:r>
              <a:rPr lang="en-US" sz="3600" b="1" dirty="0">
                <a:solidFill>
                  <a:schemeClr val="tx2">
                    <a:lumMod val="76000"/>
                    <a:lumOff val="24000"/>
                  </a:schemeClr>
                </a:solidFill>
                <a:latin typeface="Gill Sans MT"/>
                <a:ea typeface="+mj-ea"/>
                <a:cs typeface="+mj-cs"/>
              </a:rPr>
              <a:t>Content of Consultation</a:t>
            </a:r>
            <a:endParaRPr lang="en-US" sz="3600" b="1" dirty="0">
              <a:solidFill>
                <a:schemeClr val="tx2">
                  <a:lumMod val="76000"/>
                  <a:lumOff val="24000"/>
                </a:schemeClr>
              </a:solidFill>
              <a:latin typeface="Gill Sans MT"/>
              <a:ea typeface="+mj-ea"/>
              <a:cs typeface="+mj-cs"/>
              <a:sym typeface="Gill Sans Bold"/>
            </a:endParaRPr>
          </a:p>
        </p:txBody>
      </p:sp>
      <p:sp>
        <p:nvSpPr>
          <p:cNvPr id="4" name="TextBox 4"/>
          <p:cNvSpPr txBox="1"/>
          <p:nvPr/>
        </p:nvSpPr>
        <p:spPr>
          <a:xfrm>
            <a:off x="291860" y="1183371"/>
            <a:ext cx="4253510" cy="2434423"/>
          </a:xfrm>
          <a:prstGeom prst="rect">
            <a:avLst/>
          </a:prstGeom>
        </p:spPr>
        <p:txBody>
          <a:bodyPr vert="horz" lIns="91440" tIns="45720" rIns="91440" bIns="45720" rtlCol="0" anchor="t">
            <a:normAutofit fontScale="92500" lnSpcReduction="10000"/>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defTabSz="914400">
              <a:lnSpc>
                <a:spcPct val="90000"/>
              </a:lnSpc>
              <a:spcAft>
                <a:spcPts val="600"/>
              </a:spcAft>
            </a:pPr>
            <a:r>
              <a:rPr lang="en-US" sz="1800" b="1" spc="15" dirty="0">
                <a:latin typeface="Gill Sans MT"/>
              </a:rPr>
              <a:t>The consultation focused on five </a:t>
            </a:r>
            <a:endParaRPr lang="en-US" sz="1800">
              <a:latin typeface="Gill Sans MT"/>
            </a:endParaRPr>
          </a:p>
          <a:p>
            <a:pPr defTabSz="914400">
              <a:lnSpc>
                <a:spcPct val="90000"/>
              </a:lnSpc>
              <a:spcAft>
                <a:spcPts val="600"/>
              </a:spcAft>
            </a:pPr>
            <a:r>
              <a:rPr lang="en-US" sz="1800" b="1" spc="15" dirty="0">
                <a:latin typeface="Gill Sans MT"/>
              </a:rPr>
              <a:t>key areas:</a:t>
            </a:r>
            <a:endParaRPr lang="en-US" sz="1800">
              <a:latin typeface="Gill Sans MT"/>
            </a:endParaRPr>
          </a:p>
          <a:p>
            <a:pPr defTabSz="914400">
              <a:lnSpc>
                <a:spcPct val="90000"/>
              </a:lnSpc>
              <a:spcAft>
                <a:spcPts val="600"/>
              </a:spcAft>
            </a:pPr>
            <a:endParaRPr lang="en-US" sz="1800" b="1" spc="15" dirty="0">
              <a:latin typeface="Gill Sans MT"/>
            </a:endParaRPr>
          </a:p>
          <a:p>
            <a:pPr marL="342900" indent="-228600" defTabSz="914400">
              <a:lnSpc>
                <a:spcPct val="90000"/>
              </a:lnSpc>
              <a:spcAft>
                <a:spcPts val="600"/>
              </a:spcAft>
              <a:buFont typeface="Arial" panose="020B0604020202020204" pitchFamily="34" charset="0"/>
              <a:buChar char="•"/>
            </a:pPr>
            <a:r>
              <a:rPr lang="en-US" sz="1800" spc="15" dirty="0">
                <a:latin typeface="Gill Sans MT"/>
              </a:rPr>
              <a:t> Vision</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 Strategic Priorities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 Actions</a:t>
            </a:r>
          </a:p>
          <a:p>
            <a:pPr marL="342900" indent="-228600" defTabSz="914400">
              <a:lnSpc>
                <a:spcPct val="90000"/>
              </a:lnSpc>
              <a:spcAft>
                <a:spcPts val="600"/>
              </a:spcAft>
              <a:buFont typeface="Arial" panose="020B0604020202020204" pitchFamily="34" charset="0"/>
              <a:buChar char="•"/>
            </a:pPr>
            <a:r>
              <a:rPr lang="en-US" sz="1800" spc="15" dirty="0">
                <a:latin typeface="Gill Sans MT"/>
              </a:rPr>
              <a:t> Measurables</a:t>
            </a:r>
            <a:endParaRPr lang="en-US" sz="1800" dirty="0">
              <a:latin typeface="Gill Sans MT"/>
            </a:endParaRPr>
          </a:p>
          <a:p>
            <a:pPr marL="342900" indent="-228600" defTabSz="914400">
              <a:lnSpc>
                <a:spcPct val="90000"/>
              </a:lnSpc>
              <a:spcAft>
                <a:spcPts val="600"/>
              </a:spcAft>
              <a:buFont typeface="Arial" panose="020B0604020202020204" pitchFamily="34" charset="0"/>
              <a:buChar char="•"/>
            </a:pPr>
            <a:r>
              <a:rPr lang="en-US" sz="1800" spc="15" dirty="0">
                <a:latin typeface="Gill Sans MT"/>
              </a:rPr>
              <a:t> Case studies</a:t>
            </a:r>
            <a:endParaRPr lang="en-US" sz="1800" dirty="0">
              <a:latin typeface="Gill Sans MT"/>
            </a:endParaRPr>
          </a:p>
          <a:p>
            <a:pPr indent="-228600" defTabSz="914400">
              <a:lnSpc>
                <a:spcPct val="90000"/>
              </a:lnSpc>
              <a:spcAft>
                <a:spcPts val="600"/>
              </a:spcAft>
              <a:buFont typeface="Arial" panose="020B0604020202020204" pitchFamily="34" charset="0"/>
              <a:buChar char="•"/>
            </a:pPr>
            <a:endParaRPr lang="en-US" sz="1800" spc="15">
              <a:latin typeface="Gill Sans MT"/>
            </a:endParaRPr>
          </a:p>
        </p:txBody>
      </p:sp>
      <p:sp>
        <p:nvSpPr>
          <p:cNvPr id="19" name="TextBox 14">
            <a:extLst>
              <a:ext uri="{FF2B5EF4-FFF2-40B4-BE49-F238E27FC236}">
                <a16:creationId xmlns:a16="http://schemas.microsoft.com/office/drawing/2014/main" id="{E6E905C9-AEDF-413F-0865-73EB55C2F8CC}"/>
              </a:ext>
            </a:extLst>
          </p:cNvPr>
          <p:cNvSpPr txBox="1"/>
          <p:nvPr/>
        </p:nvSpPr>
        <p:spPr>
          <a:xfrm>
            <a:off x="296401" y="3814063"/>
            <a:ext cx="3984217" cy="286232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latin typeface="Gill Sans MT"/>
              </a:rPr>
              <a:t>Key priority themes that </a:t>
            </a:r>
            <a:endParaRPr lang="en-US">
              <a:latin typeface="Gill Sans MT"/>
            </a:endParaRPr>
          </a:p>
          <a:p>
            <a:r>
              <a:rPr lang="en-US" b="1" dirty="0">
                <a:latin typeface="Gill Sans MT"/>
              </a:rPr>
              <a:t>emerged:</a:t>
            </a:r>
            <a:endParaRPr lang="en-US" dirty="0">
              <a:latin typeface="Gill Sans MT"/>
            </a:endParaRPr>
          </a:p>
          <a:p>
            <a:endParaRPr lang="en-US" dirty="0">
              <a:latin typeface="Gill Sans MT"/>
            </a:endParaRPr>
          </a:p>
          <a:p>
            <a:pPr marL="342900" indent="-342900">
              <a:buFont typeface="Arial"/>
              <a:buChar char="•"/>
            </a:pPr>
            <a:r>
              <a:rPr lang="en-US" dirty="0">
                <a:latin typeface="Gill Sans MT"/>
              </a:rPr>
              <a:t>Creative Health &amp; Wellbeing </a:t>
            </a:r>
          </a:p>
          <a:p>
            <a:pPr marL="342900" indent="-342900">
              <a:buFont typeface="Arial"/>
              <a:buChar char="•"/>
            </a:pPr>
            <a:r>
              <a:rPr lang="en-US" dirty="0">
                <a:latin typeface="Gill Sans MT"/>
              </a:rPr>
              <a:t>Education, Skills, Young People </a:t>
            </a:r>
          </a:p>
          <a:p>
            <a:pPr marL="342900" indent="-342900">
              <a:buFont typeface="Arial"/>
              <a:buChar char="•"/>
            </a:pPr>
            <a:r>
              <a:rPr lang="en-US" err="1">
                <a:latin typeface="Gill Sans MT"/>
              </a:rPr>
              <a:t>Ec</a:t>
            </a:r>
            <a:r>
              <a:rPr lang="en-US" dirty="0">
                <a:latin typeface="Gill Sans MT"/>
              </a:rPr>
              <a:t> Dev/Regeneration/Tourism </a:t>
            </a:r>
          </a:p>
          <a:p>
            <a:pPr marL="342900" indent="-342900">
              <a:buFont typeface="Arial"/>
              <a:buChar char="•"/>
            </a:pPr>
            <a:r>
              <a:rPr lang="en-US" dirty="0">
                <a:latin typeface="Gill Sans MT"/>
              </a:rPr>
              <a:t>Accessibility </a:t>
            </a:r>
          </a:p>
          <a:p>
            <a:pPr marL="342900" indent="-342900">
              <a:buFont typeface="Arial"/>
              <a:buChar char="•"/>
            </a:pPr>
            <a:r>
              <a:rPr lang="en-US" dirty="0">
                <a:latin typeface="Gill Sans MT"/>
              </a:rPr>
              <a:t>Collections &amp; Heritage </a:t>
            </a:r>
          </a:p>
          <a:p>
            <a:endParaRPr lang="en-US" dirty="0">
              <a:latin typeface="Gill Sans MT"/>
            </a:endParaRPr>
          </a:p>
          <a:p>
            <a:endParaRPr lang="en-US" dirty="0">
              <a:latin typeface="Gill Sans MT"/>
            </a:endParaRPr>
          </a:p>
        </p:txBody>
      </p:sp>
    </p:spTree>
    <p:extLst>
      <p:ext uri="{BB962C8B-B14F-4D97-AF65-F5344CB8AC3E}">
        <p14:creationId xmlns:p14="http://schemas.microsoft.com/office/powerpoint/2010/main" val="4134029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14">
            <a:extLst>
              <a:ext uri="{FF2B5EF4-FFF2-40B4-BE49-F238E27FC236}">
                <a16:creationId xmlns:a16="http://schemas.microsoft.com/office/drawing/2014/main" id="{049C0D6F-D8F1-F783-CE04-2218FBA392CE}"/>
              </a:ext>
            </a:extLst>
          </p:cNvPr>
          <p:cNvSpPr txBox="1"/>
          <p:nvPr/>
        </p:nvSpPr>
        <p:spPr>
          <a:xfrm>
            <a:off x="277483" y="250106"/>
            <a:ext cx="3822189" cy="864743"/>
          </a:xfrm>
          <a:prstGeom prst="rect">
            <a:avLst/>
          </a:prstGeom>
        </p:spPr>
        <p:txBody>
          <a:bodyPr vert="horz" lIns="91440" tIns="45720" rIns="91440" bIns="45720" rtlCol="0" anchor="ct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defTabSz="914400">
              <a:lnSpc>
                <a:spcPct val="90000"/>
              </a:lnSpc>
              <a:spcBef>
                <a:spcPct val="0"/>
              </a:spcBef>
              <a:spcAft>
                <a:spcPts val="600"/>
              </a:spcAft>
            </a:pPr>
            <a:r>
              <a:rPr lang="en-US" sz="3600" b="1" dirty="0">
                <a:solidFill>
                  <a:srgbClr val="0070C0"/>
                </a:solidFill>
                <a:latin typeface="Gill Sans MT"/>
                <a:ea typeface="+mj-ea"/>
                <a:cs typeface="+mj-cs"/>
              </a:rPr>
              <a:t>Vision</a:t>
            </a:r>
            <a:endParaRPr lang="en-US" sz="3600" b="1">
              <a:solidFill>
                <a:srgbClr val="0070C0"/>
              </a:solidFill>
              <a:latin typeface="Gill Sans MT"/>
              <a:ea typeface="Calibri"/>
              <a:cs typeface="Calibri"/>
            </a:endParaRPr>
          </a:p>
        </p:txBody>
      </p:sp>
      <p:sp>
        <p:nvSpPr>
          <p:cNvPr id="2" name="TextBox 1">
            <a:extLst>
              <a:ext uri="{FF2B5EF4-FFF2-40B4-BE49-F238E27FC236}">
                <a16:creationId xmlns:a16="http://schemas.microsoft.com/office/drawing/2014/main" id="{6E312F87-8D1C-EF29-2F5E-3E6218E202E4}"/>
              </a:ext>
            </a:extLst>
          </p:cNvPr>
          <p:cNvSpPr txBox="1"/>
          <p:nvPr/>
        </p:nvSpPr>
        <p:spPr>
          <a:xfrm>
            <a:off x="421257" y="1327144"/>
            <a:ext cx="3822189" cy="1370498"/>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Autofit/>
          </a:bodyPr>
          <a:lstStyle/>
          <a:p>
            <a:pPr>
              <a:lnSpc>
                <a:spcPct val="90000"/>
              </a:lnSpc>
              <a:spcAft>
                <a:spcPts val="600"/>
              </a:spcAft>
            </a:pPr>
            <a:r>
              <a:rPr lang="en-US" sz="2800" dirty="0">
                <a:solidFill>
                  <a:srgbClr val="0070C0"/>
                </a:solidFill>
                <a:latin typeface="Gill Sans MT"/>
              </a:rPr>
              <a:t>To create a distinctive region where accessible and inclusive culture and heritage is at the heart of improving people’s lives. </a:t>
            </a:r>
          </a:p>
        </p:txBody>
      </p:sp>
    </p:spTree>
    <p:extLst>
      <p:ext uri="{BB962C8B-B14F-4D97-AF65-F5344CB8AC3E}">
        <p14:creationId xmlns:p14="http://schemas.microsoft.com/office/powerpoint/2010/main" val="12137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EC1F28-D198-5ED8-999E-5B58ABEAE9ED}"/>
              </a:ext>
            </a:extLst>
          </p:cNvPr>
          <p:cNvSpPr txBox="1"/>
          <p:nvPr/>
        </p:nvSpPr>
        <p:spPr>
          <a:xfrm>
            <a:off x="1029419" y="1259456"/>
            <a:ext cx="454036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chemeClr val="accent5"/>
                </a:solidFill>
                <a:latin typeface="Gill Sans MT"/>
                <a:cs typeface="Segoe UI"/>
              </a:rPr>
              <a:t>To use culture and creativity to create places where people want, and are able to live, work, visit, learn and engage.</a:t>
            </a:r>
            <a:r>
              <a:rPr lang="en-US" b="1" dirty="0">
                <a:solidFill>
                  <a:schemeClr val="accent5"/>
                </a:solidFill>
                <a:latin typeface="Gill Sans MT"/>
                <a:cs typeface="Arial"/>
              </a:rPr>
              <a:t> </a:t>
            </a:r>
          </a:p>
        </p:txBody>
      </p:sp>
      <p:sp>
        <p:nvSpPr>
          <p:cNvPr id="3" name="TextBox 2">
            <a:extLst>
              <a:ext uri="{FF2B5EF4-FFF2-40B4-BE49-F238E27FC236}">
                <a16:creationId xmlns:a16="http://schemas.microsoft.com/office/drawing/2014/main" id="{52522C40-F0C4-5325-F602-CC64851B2FC7}"/>
              </a:ext>
            </a:extLst>
          </p:cNvPr>
          <p:cNvSpPr txBox="1"/>
          <p:nvPr/>
        </p:nvSpPr>
        <p:spPr>
          <a:xfrm>
            <a:off x="211870" y="252170"/>
            <a:ext cx="566180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600" b="1" dirty="0">
                <a:solidFill>
                  <a:srgbClr val="005489"/>
                </a:solidFill>
                <a:latin typeface="Gill Sans MT"/>
                <a:cs typeface="Segoe UI"/>
              </a:rPr>
              <a:t>Strategic Priorities </a:t>
            </a:r>
            <a:r>
              <a:rPr lang="en-US" sz="3600" b="1" dirty="0">
                <a:solidFill>
                  <a:srgbClr val="005489"/>
                </a:solidFill>
                <a:latin typeface="Gill Sans MT"/>
                <a:cs typeface="Arial"/>
              </a:rPr>
              <a:t> </a:t>
            </a:r>
          </a:p>
        </p:txBody>
      </p:sp>
      <p:sp>
        <p:nvSpPr>
          <p:cNvPr id="4" name="TextBox 3">
            <a:extLst>
              <a:ext uri="{FF2B5EF4-FFF2-40B4-BE49-F238E27FC236}">
                <a16:creationId xmlns:a16="http://schemas.microsoft.com/office/drawing/2014/main" id="{E7E86C35-B4F3-E2CC-267D-4D7AE7F38AE8}"/>
              </a:ext>
            </a:extLst>
          </p:cNvPr>
          <p:cNvSpPr txBox="1"/>
          <p:nvPr/>
        </p:nvSpPr>
        <p:spPr>
          <a:xfrm>
            <a:off x="3833005" y="2438398"/>
            <a:ext cx="452599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chemeClr val="tx2">
                    <a:lumMod val="49000"/>
                    <a:lumOff val="51000"/>
                  </a:schemeClr>
                </a:solidFill>
                <a:latin typeface="Gill Sans MT"/>
              </a:rPr>
              <a:t>To ensure that places, spaces and activities are inclusive and accessible.</a:t>
            </a:r>
            <a:r>
              <a:rPr lang="en-US" b="1" dirty="0">
                <a:solidFill>
                  <a:schemeClr val="tx2">
                    <a:lumMod val="49000"/>
                    <a:lumOff val="51000"/>
                  </a:schemeClr>
                </a:solidFill>
                <a:latin typeface="Gill Sans MT"/>
                <a:cs typeface="Arial"/>
              </a:rPr>
              <a:t> </a:t>
            </a:r>
            <a:endParaRPr lang="en-US" b="1" dirty="0">
              <a:solidFill>
                <a:schemeClr val="tx2">
                  <a:lumMod val="49000"/>
                  <a:lumOff val="51000"/>
                </a:schemeClr>
              </a:solidFill>
              <a:latin typeface="Gill Sans MT"/>
            </a:endParaRPr>
          </a:p>
        </p:txBody>
      </p:sp>
      <p:sp>
        <p:nvSpPr>
          <p:cNvPr id="5" name="TextBox 4">
            <a:extLst>
              <a:ext uri="{FF2B5EF4-FFF2-40B4-BE49-F238E27FC236}">
                <a16:creationId xmlns:a16="http://schemas.microsoft.com/office/drawing/2014/main" id="{7F5F1943-93ED-B2A0-6A0A-A7119C10A55A}"/>
              </a:ext>
            </a:extLst>
          </p:cNvPr>
          <p:cNvSpPr txBox="1"/>
          <p:nvPr/>
        </p:nvSpPr>
        <p:spPr>
          <a:xfrm>
            <a:off x="7039155" y="741872"/>
            <a:ext cx="4842293"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rgbClr val="FFC000"/>
                </a:solidFill>
                <a:latin typeface="Gill Sans MT"/>
              </a:rPr>
              <a:t>To enable a thriving cultural workforce including employees, volunteers and freelancers, where grassroots creativity is nurtured and supported to grow.</a:t>
            </a:r>
            <a:r>
              <a:rPr lang="en-US" b="1" dirty="0">
                <a:solidFill>
                  <a:srgbClr val="FFC000"/>
                </a:solidFill>
                <a:latin typeface="Gill Sans MT"/>
                <a:cs typeface="Arial"/>
              </a:rPr>
              <a:t> </a:t>
            </a:r>
            <a:endParaRPr lang="en-US" b="1" dirty="0">
              <a:solidFill>
                <a:srgbClr val="FFC000"/>
              </a:solidFill>
              <a:latin typeface="Gill Sans MT"/>
            </a:endParaRPr>
          </a:p>
        </p:txBody>
      </p:sp>
      <p:sp>
        <p:nvSpPr>
          <p:cNvPr id="6" name="TextBox 5">
            <a:extLst>
              <a:ext uri="{FF2B5EF4-FFF2-40B4-BE49-F238E27FC236}">
                <a16:creationId xmlns:a16="http://schemas.microsoft.com/office/drawing/2014/main" id="{52C01552-3C9E-195D-AFA6-91572DD91773}"/>
              </a:ext>
            </a:extLst>
          </p:cNvPr>
          <p:cNvSpPr txBox="1"/>
          <p:nvPr/>
        </p:nvSpPr>
        <p:spPr>
          <a:xfrm>
            <a:off x="7742338" y="3425647"/>
            <a:ext cx="428157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chemeClr val="accent4">
                    <a:lumMod val="76000"/>
                  </a:schemeClr>
                </a:solidFill>
                <a:latin typeface="Gill Sans MT"/>
              </a:rPr>
              <a:t>To maximise the value and ensure sustainability of the region’s cultural assets and promote the cultural identity, wealth and distinctiveness of the region.</a:t>
            </a:r>
            <a:r>
              <a:rPr lang="en-US" b="1" dirty="0">
                <a:solidFill>
                  <a:schemeClr val="accent4">
                    <a:lumMod val="76000"/>
                  </a:schemeClr>
                </a:solidFill>
                <a:latin typeface="Gill Sans MT"/>
                <a:cs typeface="Arial"/>
              </a:rPr>
              <a:t> </a:t>
            </a:r>
            <a:endParaRPr lang="en-US" b="1" dirty="0">
              <a:solidFill>
                <a:schemeClr val="accent4">
                  <a:lumMod val="76000"/>
                </a:schemeClr>
              </a:solidFill>
              <a:latin typeface="Gill Sans MT"/>
            </a:endParaRPr>
          </a:p>
        </p:txBody>
      </p:sp>
      <p:sp>
        <p:nvSpPr>
          <p:cNvPr id="7" name="TextBox 6">
            <a:extLst>
              <a:ext uri="{FF2B5EF4-FFF2-40B4-BE49-F238E27FC236}">
                <a16:creationId xmlns:a16="http://schemas.microsoft.com/office/drawing/2014/main" id="{C7AA7CC9-8BE3-4DF4-A524-B53CAD20B819}"/>
              </a:ext>
            </a:extLst>
          </p:cNvPr>
          <p:cNvSpPr txBox="1"/>
          <p:nvPr/>
        </p:nvSpPr>
        <p:spPr>
          <a:xfrm>
            <a:off x="454324" y="2438399"/>
            <a:ext cx="2585048"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chemeClr val="accent6"/>
                </a:solidFill>
                <a:latin typeface="Gill Sans MT"/>
              </a:rPr>
              <a:t>To ensure cultural engagement contributes to improved health and well-being of communities</a:t>
            </a:r>
            <a:r>
              <a:rPr lang="en-US" b="1" dirty="0">
                <a:solidFill>
                  <a:schemeClr val="accent6"/>
                </a:solidFill>
                <a:latin typeface="Gill Sans MT"/>
                <a:cs typeface="Arial"/>
              </a:rPr>
              <a:t> </a:t>
            </a:r>
            <a:endParaRPr lang="en-US" b="1" dirty="0">
              <a:solidFill>
                <a:schemeClr val="accent6"/>
              </a:solidFill>
              <a:latin typeface="Gill Sans MT"/>
            </a:endParaRPr>
          </a:p>
        </p:txBody>
      </p:sp>
      <p:sp>
        <p:nvSpPr>
          <p:cNvPr id="8" name="TextBox 7">
            <a:extLst>
              <a:ext uri="{FF2B5EF4-FFF2-40B4-BE49-F238E27FC236}">
                <a16:creationId xmlns:a16="http://schemas.microsoft.com/office/drawing/2014/main" id="{5C5ED1E1-3675-13D1-8374-CA06CE2BCDD7}"/>
              </a:ext>
            </a:extLst>
          </p:cNvPr>
          <p:cNvSpPr txBox="1"/>
          <p:nvPr/>
        </p:nvSpPr>
        <p:spPr>
          <a:xfrm>
            <a:off x="3037674" y="3617561"/>
            <a:ext cx="3950897"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rgbClr val="F711DD"/>
                </a:solidFill>
                <a:latin typeface="Gill Sans MT"/>
              </a:rPr>
              <a:t>To ensure cultural activity positively contributes to the delivery of strategic priorities including economic, health and social well- being, skills and education, environment, public transport and quality of life.</a:t>
            </a:r>
            <a:r>
              <a:rPr lang="en-US" b="1" dirty="0">
                <a:solidFill>
                  <a:srgbClr val="F711DD"/>
                </a:solidFill>
                <a:latin typeface="Gill Sans MT"/>
                <a:cs typeface="Arial"/>
              </a:rPr>
              <a:t> </a:t>
            </a:r>
            <a:endParaRPr lang="en-US" b="1" dirty="0">
              <a:solidFill>
                <a:srgbClr val="F711DD"/>
              </a:solidFill>
              <a:latin typeface="Gill Sans MT"/>
            </a:endParaRPr>
          </a:p>
        </p:txBody>
      </p:sp>
      <p:sp>
        <p:nvSpPr>
          <p:cNvPr id="9" name="TextBox 8">
            <a:extLst>
              <a:ext uri="{FF2B5EF4-FFF2-40B4-BE49-F238E27FC236}">
                <a16:creationId xmlns:a16="http://schemas.microsoft.com/office/drawing/2014/main" id="{1DBA57BC-00DD-5805-D265-246733ED418E}"/>
              </a:ext>
            </a:extLst>
          </p:cNvPr>
          <p:cNvSpPr txBox="1"/>
          <p:nvPr/>
        </p:nvSpPr>
        <p:spPr>
          <a:xfrm>
            <a:off x="453236" y="5793989"/>
            <a:ext cx="114240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00B050"/>
                </a:solidFill>
                <a:latin typeface="Gill Sans MT"/>
              </a:rPr>
              <a:t>To identify, support and promote places, spaces, people and activities that can contribute to the vision.</a:t>
            </a:r>
            <a:r>
              <a:rPr lang="en-US" b="1" dirty="0">
                <a:solidFill>
                  <a:srgbClr val="00B050"/>
                </a:solidFill>
                <a:latin typeface="Gill Sans MT"/>
                <a:cs typeface="Arial"/>
              </a:rPr>
              <a:t> </a:t>
            </a:r>
            <a:endParaRPr lang="en-US" b="1" dirty="0">
              <a:solidFill>
                <a:srgbClr val="00B050"/>
              </a:solidFill>
              <a:latin typeface="Gill Sans MT"/>
            </a:endParaRPr>
          </a:p>
        </p:txBody>
      </p:sp>
    </p:spTree>
    <p:extLst>
      <p:ext uri="{BB962C8B-B14F-4D97-AF65-F5344CB8AC3E}">
        <p14:creationId xmlns:p14="http://schemas.microsoft.com/office/powerpoint/2010/main" val="3360734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AAD33585-9DF9-B567-38A3-9BB838A9672C}"/>
              </a:ext>
            </a:extLst>
          </p:cNvPr>
          <p:cNvSpPr txBox="1"/>
          <p:nvPr/>
        </p:nvSpPr>
        <p:spPr>
          <a:xfrm>
            <a:off x="281819" y="256268"/>
            <a:ext cx="5527617" cy="799246"/>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b="1" dirty="0">
                <a:solidFill>
                  <a:schemeClr val="tx2">
                    <a:lumMod val="76000"/>
                    <a:lumOff val="24000"/>
                  </a:schemeClr>
                </a:solidFill>
                <a:latin typeface="Gill Sans MT"/>
                <a:ea typeface="+mj-ea"/>
                <a:cs typeface="+mj-cs"/>
              </a:rPr>
              <a:t>Key Action for NYC</a:t>
            </a:r>
          </a:p>
        </p:txBody>
      </p:sp>
      <p:sp>
        <p:nvSpPr>
          <p:cNvPr id="16" name="TextBox 15">
            <a:extLst>
              <a:ext uri="{FF2B5EF4-FFF2-40B4-BE49-F238E27FC236}">
                <a16:creationId xmlns:a16="http://schemas.microsoft.com/office/drawing/2014/main" id="{A241E3C8-0579-4B76-79BA-BA0783B1BAB1}"/>
              </a:ext>
            </a:extLst>
          </p:cNvPr>
          <p:cNvSpPr txBox="1"/>
          <p:nvPr/>
        </p:nvSpPr>
        <p:spPr>
          <a:xfrm>
            <a:off x="281819" y="1200487"/>
            <a:ext cx="5055903" cy="3742762"/>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a:lnSpc>
                <a:spcPct val="90000"/>
              </a:lnSpc>
              <a:spcAft>
                <a:spcPts val="600"/>
              </a:spcAft>
            </a:pPr>
            <a:r>
              <a:rPr lang="en-US" dirty="0">
                <a:latin typeface="Gill Sans MT"/>
              </a:rPr>
              <a:t>A shared repository of resources: </a:t>
            </a:r>
          </a:p>
          <a:p>
            <a:pPr marL="285750" indent="-228600">
              <a:lnSpc>
                <a:spcPct val="90000"/>
              </a:lnSpc>
              <a:spcAft>
                <a:spcPts val="600"/>
              </a:spcAft>
              <a:buFont typeface="Arial" panose="020B0604020202020204" pitchFamily="34" charset="0"/>
              <a:buChar char="•"/>
            </a:pPr>
            <a:r>
              <a:rPr lang="en-US" dirty="0">
                <a:latin typeface="Gill Sans MT"/>
              </a:rPr>
              <a:t>Information, advice and guidance</a:t>
            </a:r>
          </a:p>
          <a:p>
            <a:pPr marL="285750" indent="-228600">
              <a:lnSpc>
                <a:spcPct val="90000"/>
              </a:lnSpc>
              <a:spcAft>
                <a:spcPts val="600"/>
              </a:spcAft>
              <a:buFont typeface="Arial" panose="020B0604020202020204" pitchFamily="34" charset="0"/>
              <a:buChar char="•"/>
            </a:pPr>
            <a:r>
              <a:rPr lang="en-US" dirty="0">
                <a:latin typeface="Gill Sans MT"/>
              </a:rPr>
              <a:t>Good practice, policies, standards and procedures</a:t>
            </a:r>
          </a:p>
          <a:p>
            <a:pPr marL="285750" indent="-228600">
              <a:lnSpc>
                <a:spcPct val="90000"/>
              </a:lnSpc>
              <a:spcAft>
                <a:spcPts val="600"/>
              </a:spcAft>
              <a:buFont typeface="Arial" panose="020B0604020202020204" pitchFamily="34" charset="0"/>
              <a:buChar char="•"/>
            </a:pPr>
            <a:r>
              <a:rPr lang="en-US" dirty="0">
                <a:latin typeface="Gill Sans MT"/>
              </a:rPr>
              <a:t>Data collected through mapping, audits and surveys</a:t>
            </a:r>
          </a:p>
          <a:p>
            <a:pPr indent="-228600">
              <a:lnSpc>
                <a:spcPct val="90000"/>
              </a:lnSpc>
              <a:spcAft>
                <a:spcPts val="600"/>
              </a:spcAft>
              <a:buFont typeface="Arial" panose="020B0604020202020204" pitchFamily="34" charset="0"/>
              <a:buChar char="•"/>
            </a:pPr>
            <a:endParaRPr lang="en-US" dirty="0">
              <a:latin typeface="Gill Sans MT"/>
            </a:endParaRPr>
          </a:p>
          <a:p>
            <a:pPr>
              <a:lnSpc>
                <a:spcPct val="90000"/>
              </a:lnSpc>
              <a:spcAft>
                <a:spcPts val="600"/>
              </a:spcAft>
            </a:pPr>
            <a:r>
              <a:rPr lang="en-US" dirty="0">
                <a:latin typeface="Gill Sans MT"/>
              </a:rPr>
              <a:t>Access to: </a:t>
            </a:r>
          </a:p>
          <a:p>
            <a:pPr marL="285750" indent="-228600">
              <a:lnSpc>
                <a:spcPct val="90000"/>
              </a:lnSpc>
              <a:spcAft>
                <a:spcPts val="600"/>
              </a:spcAft>
              <a:buFont typeface="Arial" panose="020B0604020202020204" pitchFamily="34" charset="0"/>
              <a:buChar char="•"/>
            </a:pPr>
            <a:r>
              <a:rPr lang="en-US" dirty="0">
                <a:latin typeface="Gill Sans MT"/>
              </a:rPr>
              <a:t>Skills, knowledge and experience</a:t>
            </a:r>
          </a:p>
          <a:p>
            <a:pPr marL="285750" indent="-228600">
              <a:lnSpc>
                <a:spcPct val="90000"/>
              </a:lnSpc>
              <a:spcAft>
                <a:spcPts val="600"/>
              </a:spcAft>
              <a:buFont typeface="Arial" panose="020B0604020202020204" pitchFamily="34" charset="0"/>
              <a:buChar char="•"/>
            </a:pPr>
            <a:r>
              <a:rPr lang="en-US" dirty="0">
                <a:latin typeface="Gill Sans MT"/>
              </a:rPr>
              <a:t>Facilitated partnerships and collaborations</a:t>
            </a:r>
          </a:p>
          <a:p>
            <a:pPr marL="285750" indent="-228600">
              <a:lnSpc>
                <a:spcPct val="90000"/>
              </a:lnSpc>
              <a:spcAft>
                <a:spcPts val="600"/>
              </a:spcAft>
              <a:buFont typeface="Arial" panose="020B0604020202020204" pitchFamily="34" charset="0"/>
              <a:buChar char="•"/>
            </a:pPr>
            <a:r>
              <a:rPr lang="en-US" dirty="0">
                <a:latin typeface="Gill Sans MT"/>
              </a:rPr>
              <a:t>Training and mentoring</a:t>
            </a:r>
          </a:p>
          <a:p>
            <a:pPr indent="-228600">
              <a:lnSpc>
                <a:spcPct val="90000"/>
              </a:lnSpc>
              <a:spcAft>
                <a:spcPts val="600"/>
              </a:spcAft>
              <a:buFont typeface="Arial" panose="020B0604020202020204" pitchFamily="34" charset="0"/>
              <a:buChar char="•"/>
            </a:pPr>
            <a:endParaRPr lang="en-US" dirty="0">
              <a:latin typeface="Gill Sans MT"/>
            </a:endParaRPr>
          </a:p>
          <a:p>
            <a:pPr>
              <a:lnSpc>
                <a:spcPct val="90000"/>
              </a:lnSpc>
              <a:spcAft>
                <a:spcPts val="600"/>
              </a:spcAft>
            </a:pPr>
            <a:r>
              <a:rPr lang="en-US" dirty="0">
                <a:latin typeface="Gill Sans MT"/>
              </a:rPr>
              <a:t>Support: </a:t>
            </a:r>
          </a:p>
          <a:p>
            <a:pPr marL="285750" indent="-228600">
              <a:lnSpc>
                <a:spcPct val="90000"/>
              </a:lnSpc>
              <a:spcAft>
                <a:spcPts val="600"/>
              </a:spcAft>
              <a:buFont typeface="Arial" panose="020B0604020202020204" pitchFamily="34" charset="0"/>
              <a:buChar char="•"/>
            </a:pPr>
            <a:r>
              <a:rPr lang="en-US" dirty="0">
                <a:latin typeface="Gill Sans MT"/>
              </a:rPr>
              <a:t>To enable access to funding and resources</a:t>
            </a:r>
          </a:p>
          <a:p>
            <a:pPr marL="285750" indent="-228600">
              <a:lnSpc>
                <a:spcPct val="90000"/>
              </a:lnSpc>
              <a:spcAft>
                <a:spcPts val="600"/>
              </a:spcAft>
              <a:buFont typeface="Arial" panose="020B0604020202020204" pitchFamily="34" charset="0"/>
              <a:buChar char="•"/>
            </a:pPr>
            <a:r>
              <a:rPr lang="en-US" dirty="0">
                <a:latin typeface="Gill Sans MT"/>
              </a:rPr>
              <a:t>Co-ordinated promotion and marketing</a:t>
            </a:r>
          </a:p>
          <a:p>
            <a:pPr marL="285750" indent="-228600">
              <a:lnSpc>
                <a:spcPct val="90000"/>
              </a:lnSpc>
              <a:spcAft>
                <a:spcPts val="600"/>
              </a:spcAft>
              <a:buFont typeface="Arial" panose="020B0604020202020204" pitchFamily="34" charset="0"/>
              <a:buChar char="•"/>
            </a:pPr>
            <a:r>
              <a:rPr lang="en-US" dirty="0">
                <a:latin typeface="Gill Sans MT"/>
              </a:rPr>
              <a:t>Advocacy and representation</a:t>
            </a:r>
          </a:p>
          <a:p>
            <a:pPr indent="-228600">
              <a:lnSpc>
                <a:spcPct val="90000"/>
              </a:lnSpc>
              <a:spcAft>
                <a:spcPts val="600"/>
              </a:spcAft>
              <a:buFont typeface="Arial" panose="020B0604020202020204" pitchFamily="34" charset="0"/>
              <a:buChar char="•"/>
            </a:pPr>
            <a:endParaRPr lang="en-US" sz="1100"/>
          </a:p>
        </p:txBody>
      </p:sp>
    </p:spTree>
    <p:extLst>
      <p:ext uri="{BB962C8B-B14F-4D97-AF65-F5344CB8AC3E}">
        <p14:creationId xmlns:p14="http://schemas.microsoft.com/office/powerpoint/2010/main" val="2297186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363798" y="1709423"/>
            <a:ext cx="8744639" cy="495520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1400" b="1" spc="15" dirty="0">
                <a:solidFill>
                  <a:srgbClr val="404040"/>
                </a:solidFill>
                <a:latin typeface="Gill Sans MT"/>
                <a:cs typeface="Arial"/>
              </a:rPr>
              <a:t>To use culture and creativity to create places where people want, and are able to live, work, visit, learn and engage.</a:t>
            </a:r>
            <a:endParaRPr lang="en-US" sz="1400" spc="15">
              <a:solidFill>
                <a:srgbClr val="404040"/>
              </a:solidFill>
              <a:latin typeface="Gill Sans MT"/>
              <a:cs typeface="Arial"/>
            </a:endParaRPr>
          </a:p>
          <a:p>
            <a:endParaRPr lang="en-GB" sz="1400" b="1" spc="15" dirty="0">
              <a:solidFill>
                <a:srgbClr val="404040"/>
              </a:solidFill>
              <a:latin typeface="Gill Sans MT"/>
              <a:cs typeface="Arial"/>
            </a:endParaRPr>
          </a:p>
          <a:p>
            <a:r>
              <a:rPr lang="en-GB" sz="1400" spc="15" dirty="0">
                <a:solidFill>
                  <a:srgbClr val="404040"/>
                </a:solidFill>
                <a:latin typeface="Gill Sans MT"/>
                <a:cs typeface="Arial"/>
              </a:rPr>
              <a:t>Embedding culture into city, town and village developments is a shared priority of North Yorkshire and City of York.</a:t>
            </a:r>
          </a:p>
          <a:p>
            <a:r>
              <a:rPr lang="en-US" sz="1400" spc="15" dirty="0">
                <a:solidFill>
                  <a:srgbClr val="000000"/>
                </a:solidFill>
                <a:latin typeface="Gill Sans MT"/>
                <a:cs typeface="Arial"/>
              </a:rPr>
              <a:t>Our work will contribute to Combined Authority Priorities for </a:t>
            </a:r>
            <a:r>
              <a:rPr lang="en-US" sz="1400" b="1" spc="15" dirty="0">
                <a:solidFill>
                  <a:srgbClr val="347121"/>
                </a:solidFill>
                <a:latin typeface="Gill Sans MT"/>
                <a:cs typeface="Arial"/>
              </a:rPr>
              <a:t>Vibrant &amp; Sustainable Places</a:t>
            </a:r>
            <a:r>
              <a:rPr lang="en-US" sz="1400" spc="15" dirty="0">
                <a:solidFill>
                  <a:srgbClr val="000000"/>
                </a:solidFill>
                <a:latin typeface="Gill Sans MT"/>
                <a:cs typeface="Arial"/>
              </a:rPr>
              <a:t>.</a:t>
            </a:r>
            <a:endParaRPr lang="en-GB" sz="1400" spc="15" dirty="0">
              <a:solidFill>
                <a:srgbClr val="000000"/>
              </a:solidFill>
              <a:latin typeface="Gill Sans MT"/>
              <a:cs typeface="Arial"/>
            </a:endParaRPr>
          </a:p>
          <a:p>
            <a:endParaRPr lang="en-GB" sz="1400" b="1" spc="15" dirty="0">
              <a:solidFill>
                <a:srgbClr val="404040"/>
              </a:solidFill>
              <a:latin typeface="Gill Sans MT"/>
              <a:cs typeface="Arial"/>
            </a:endParaRPr>
          </a:p>
          <a:p>
            <a:endParaRPr lang="en-GB" sz="1400" b="1" spc="15" dirty="0">
              <a:solidFill>
                <a:srgbClr val="404040"/>
              </a:solidFill>
              <a:latin typeface="Gill Sans MT"/>
              <a:cs typeface="Arial"/>
            </a:endParaRPr>
          </a:p>
          <a:p>
            <a:r>
              <a:rPr lang="en-GB" sz="1400" b="1" spc="15" dirty="0">
                <a:solidFill>
                  <a:srgbClr val="000000"/>
                </a:solidFill>
                <a:latin typeface="Gill Sans MT"/>
                <a:cs typeface="Arial"/>
              </a:rPr>
              <a:t>To enable a thriving cultural workforce including employees, volunteers and freelancers, where grassroots creativity is nurtured and supported to grow.</a:t>
            </a:r>
            <a:endParaRPr lang="en-GB" sz="1400" b="1" spc="15" dirty="0">
              <a:solidFill>
                <a:srgbClr val="404040"/>
              </a:solidFill>
              <a:latin typeface="Gill Sans MT"/>
              <a:cs typeface="Arial"/>
            </a:endParaRPr>
          </a:p>
          <a:p>
            <a:endParaRPr lang="en-GB" sz="1400" b="1" spc="15" dirty="0">
              <a:solidFill>
                <a:srgbClr val="000000"/>
              </a:solidFill>
              <a:latin typeface="Gill Sans MT"/>
              <a:cs typeface="Arial"/>
            </a:endParaRPr>
          </a:p>
          <a:p>
            <a:r>
              <a:rPr lang="en-GB" sz="1400" spc="15" dirty="0">
                <a:solidFill>
                  <a:srgbClr val="000000"/>
                </a:solidFill>
                <a:latin typeface="Gill Sans MT"/>
                <a:cs typeface="Arial"/>
              </a:rPr>
              <a:t>Creative and cultural education, skills and sector development is a shared priority of North Yorkshire and City of York.</a:t>
            </a:r>
          </a:p>
          <a:p>
            <a:endParaRPr lang="en-GB" sz="1400" spc="15" dirty="0">
              <a:solidFill>
                <a:srgbClr val="000000"/>
              </a:solidFill>
              <a:latin typeface="Gill Sans MT"/>
              <a:cs typeface="Arial"/>
            </a:endParaRPr>
          </a:p>
          <a:p>
            <a:r>
              <a:rPr lang="en-US" sz="1400" spc="15" dirty="0">
                <a:solidFill>
                  <a:srgbClr val="000000"/>
                </a:solidFill>
                <a:latin typeface="Gill Sans MT"/>
                <a:cs typeface="Arial"/>
              </a:rPr>
              <a:t>Our work will contribute to Combined Authority Priorities for </a:t>
            </a:r>
            <a:r>
              <a:rPr lang="en-US" sz="1400" b="1" spc="15" dirty="0">
                <a:solidFill>
                  <a:srgbClr val="347121"/>
                </a:solidFill>
                <a:latin typeface="Gill Sans MT"/>
                <a:cs typeface="Arial"/>
              </a:rPr>
              <a:t>Boosting Business &amp; A Thriving Workforce</a:t>
            </a:r>
            <a:r>
              <a:rPr lang="en-US" sz="1400" spc="15" dirty="0">
                <a:solidFill>
                  <a:srgbClr val="000000"/>
                </a:solidFill>
                <a:latin typeface="Gill Sans MT"/>
                <a:cs typeface="Arial"/>
              </a:rPr>
              <a:t>.</a:t>
            </a:r>
            <a:endParaRPr lang="en-GB" sz="1400" spc="15" dirty="0">
              <a:solidFill>
                <a:srgbClr val="000000"/>
              </a:solidFill>
              <a:latin typeface="Gill Sans MT"/>
              <a:cs typeface="Arial"/>
            </a:endParaRPr>
          </a:p>
          <a:p>
            <a:endParaRPr lang="en-GB" sz="1400" spc="15" dirty="0">
              <a:solidFill>
                <a:srgbClr val="000000"/>
              </a:solidFill>
              <a:latin typeface="Gill Sans MT"/>
              <a:cs typeface="Arial"/>
            </a:endParaRPr>
          </a:p>
          <a:p>
            <a:endParaRPr lang="en-GB" sz="1400" b="1" spc="15" dirty="0">
              <a:solidFill>
                <a:srgbClr val="000000"/>
              </a:solidFill>
              <a:latin typeface="Gill Sans MT"/>
              <a:cs typeface="Arial"/>
            </a:endParaRPr>
          </a:p>
          <a:p>
            <a:r>
              <a:rPr lang="en-GB" sz="1400" b="1" spc="15" dirty="0">
                <a:solidFill>
                  <a:srgbClr val="000000"/>
                </a:solidFill>
                <a:latin typeface="Gill Sans MT"/>
                <a:cs typeface="Arial"/>
              </a:rPr>
              <a:t>To ensure cultural engagement contributes to improved health and well being of communities</a:t>
            </a:r>
          </a:p>
          <a:p>
            <a:endParaRPr lang="en-GB" sz="1400" b="1" spc="15" dirty="0">
              <a:solidFill>
                <a:srgbClr val="000000"/>
              </a:solidFill>
              <a:latin typeface="Gill Sans MT"/>
              <a:cs typeface="Arial"/>
            </a:endParaRPr>
          </a:p>
          <a:p>
            <a:r>
              <a:rPr lang="en-GB" sz="1400" spc="15" dirty="0">
                <a:solidFill>
                  <a:srgbClr val="000000"/>
                </a:solidFill>
                <a:latin typeface="Gill Sans MT"/>
                <a:cs typeface="Arial"/>
              </a:rPr>
              <a:t>Transformation of the wellbeing and </a:t>
            </a:r>
            <a:r>
              <a:rPr lang="en-GB" sz="1400" spc="15" err="1">
                <a:solidFill>
                  <a:srgbClr val="000000"/>
                </a:solidFill>
                <a:latin typeface="Gill Sans MT"/>
                <a:cs typeface="Arial"/>
              </a:rPr>
              <a:t>resiliance</a:t>
            </a:r>
            <a:r>
              <a:rPr lang="en-GB" sz="1400" spc="15" dirty="0">
                <a:solidFill>
                  <a:srgbClr val="000000"/>
                </a:solidFill>
                <a:latin typeface="Gill Sans MT"/>
                <a:cs typeface="Arial"/>
              </a:rPr>
              <a:t> of our residents and communities is a shared priority of North Yorkshire and City of York.</a:t>
            </a:r>
          </a:p>
          <a:p>
            <a:endParaRPr lang="en-GB" sz="1400" spc="15" dirty="0">
              <a:solidFill>
                <a:srgbClr val="000000"/>
              </a:solidFill>
              <a:latin typeface="Gill Sans MT"/>
              <a:cs typeface="Arial"/>
            </a:endParaRPr>
          </a:p>
          <a:p>
            <a:r>
              <a:rPr lang="en-US" sz="1400" spc="15" dirty="0">
                <a:solidFill>
                  <a:srgbClr val="000000"/>
                </a:solidFill>
                <a:latin typeface="Gill Sans MT"/>
                <a:cs typeface="Arial"/>
              </a:rPr>
              <a:t>Our work will contribute to Combined Authority Priorities for </a:t>
            </a:r>
            <a:r>
              <a:rPr lang="en-US" sz="1400" b="1" spc="15" dirty="0">
                <a:solidFill>
                  <a:srgbClr val="347121"/>
                </a:solidFill>
                <a:latin typeface="Gill Sans MT"/>
                <a:cs typeface="Arial"/>
              </a:rPr>
              <a:t>Healthy &amp; Thriving Communities</a:t>
            </a:r>
            <a:r>
              <a:rPr lang="en-US" sz="1400" spc="15" dirty="0">
                <a:solidFill>
                  <a:srgbClr val="000000"/>
                </a:solidFill>
                <a:latin typeface="Gill Sans MT"/>
                <a:cs typeface="Arial"/>
              </a:rPr>
              <a:t>.</a:t>
            </a:r>
            <a:endParaRPr lang="en-GB" sz="1400" spc="15" dirty="0">
              <a:solidFill>
                <a:srgbClr val="000000"/>
              </a:solidFill>
              <a:latin typeface="Gill Sans MT"/>
              <a:cs typeface="Arial"/>
            </a:endParaRPr>
          </a:p>
          <a:p>
            <a:endParaRPr lang="en-GB" sz="1400" spc="15" dirty="0">
              <a:solidFill>
                <a:srgbClr val="000000"/>
              </a:solidFill>
              <a:latin typeface="Gill Sans MT"/>
              <a:ea typeface="Calibri"/>
              <a:cs typeface="Calibri"/>
            </a:endParaRPr>
          </a:p>
        </p:txBody>
      </p:sp>
      <p:sp>
        <p:nvSpPr>
          <p:cNvPr id="14" name="TextBox 13">
            <a:extLst>
              <a:ext uri="{FF2B5EF4-FFF2-40B4-BE49-F238E27FC236}">
                <a16:creationId xmlns:a16="http://schemas.microsoft.com/office/drawing/2014/main" id="{8FB2721A-7480-4C95-C4DD-15301A9C8252}"/>
              </a:ext>
            </a:extLst>
          </p:cNvPr>
          <p:cNvSpPr txBox="1"/>
          <p:nvPr/>
        </p:nvSpPr>
        <p:spPr>
          <a:xfrm>
            <a:off x="358018" y="333829"/>
            <a:ext cx="700072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solidFill>
                  <a:schemeClr val="tx2">
                    <a:lumMod val="76000"/>
                    <a:lumOff val="24000"/>
                  </a:schemeClr>
                </a:solidFill>
                <a:latin typeface="Gill Sans MT"/>
                <a:cs typeface="Segoe UI"/>
              </a:rPr>
              <a:t>Work with York &amp; links to Mayoral Combined Authority </a:t>
            </a:r>
            <a:endParaRPr lang="en-US" dirty="0">
              <a:solidFill>
                <a:schemeClr val="tx2">
                  <a:lumMod val="76000"/>
                  <a:lumOff val="24000"/>
                </a:schemeClr>
              </a:solidFill>
            </a:endParaRPr>
          </a:p>
        </p:txBody>
      </p:sp>
    </p:spTree>
    <p:extLst>
      <p:ext uri="{BB962C8B-B14F-4D97-AF65-F5344CB8AC3E}">
        <p14:creationId xmlns:p14="http://schemas.microsoft.com/office/powerpoint/2010/main" val="2125803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1006</cp:revision>
  <dcterms:created xsi:type="dcterms:W3CDTF">2013-07-15T20:26:40Z</dcterms:created>
  <dcterms:modified xsi:type="dcterms:W3CDTF">2024-12-10T10:18:11Z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2024-08-23T14:25:33Z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9c20b984-84f3-43d5-aa33-7c343389403c</vt:lpwstr>
  </property>
  <property fmtid="{D5CDD505-2E9C-101B-9397-08002B2CF9AE}" pid="8" name="MSIP_Label_3ecdfc32-7be5-4b17-9f97-00453388bdd7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OFFICIAL</vt:lpwstr>
  </property>
</Properties>
</file>